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5321300" cy="3784600"/>
  <p:notesSz cx="5321300" cy="37846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60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67" d="100"/>
          <a:sy n="167" d="100"/>
        </p:scale>
        <p:origin x="1032" y="115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99573" y="1173226"/>
            <a:ext cx="4528502" cy="7947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5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799147" y="2119376"/>
            <a:ext cx="3729355" cy="946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5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5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66382" y="870458"/>
            <a:ext cx="2317527" cy="24978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743739" y="870458"/>
            <a:ext cx="2317527" cy="24978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5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5324475" cy="3781425"/>
          </a:xfrm>
          <a:custGeom>
            <a:avLst/>
            <a:gdLst/>
            <a:ahLst/>
            <a:cxnLst/>
            <a:rect l="l" t="t" r="r" b="b"/>
            <a:pathLst>
              <a:path w="5324475" h="3781425">
                <a:moveTo>
                  <a:pt x="5324475" y="3781425"/>
                </a:moveTo>
                <a:lnTo>
                  <a:pt x="0" y="3781425"/>
                </a:lnTo>
                <a:lnTo>
                  <a:pt x="0" y="0"/>
                </a:lnTo>
                <a:lnTo>
                  <a:pt x="5324475" y="0"/>
                </a:lnTo>
                <a:lnTo>
                  <a:pt x="5324475" y="3781425"/>
                </a:lnTo>
                <a:close/>
              </a:path>
            </a:pathLst>
          </a:custGeom>
          <a:solidFill>
            <a:srgbClr val="177D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6751" y="1405880"/>
            <a:ext cx="3816985" cy="371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5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6382" y="870458"/>
            <a:ext cx="4794885" cy="24978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811401" y="3519678"/>
            <a:ext cx="1704848" cy="189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66382" y="3519678"/>
            <a:ext cx="1225359" cy="189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835908" y="3519678"/>
            <a:ext cx="1225359" cy="189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5324475" cy="3781425"/>
            <a:chOff x="0" y="0"/>
            <a:chExt cx="5324475" cy="37814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324475" cy="378142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7079" y="1399617"/>
              <a:ext cx="4472513" cy="125879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81752" y="78267"/>
              <a:ext cx="1516270" cy="39098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467119" y="448610"/>
            <a:ext cx="194691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85" dirty="0">
                <a:solidFill>
                  <a:srgbClr val="FFFFFF"/>
                </a:solidFill>
                <a:latin typeface="Arial Black"/>
                <a:cs typeface="Arial Black"/>
              </a:rPr>
              <a:t>Болговска</a:t>
            </a:r>
            <a:r>
              <a:rPr sz="1200" spc="-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30" dirty="0">
                <a:solidFill>
                  <a:srgbClr val="FFFFFF"/>
                </a:solidFill>
                <a:latin typeface="Arial Black"/>
                <a:cs typeface="Arial Black"/>
              </a:rPr>
              <a:t>библиотекав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18243" y="3182588"/>
            <a:ext cx="2673350" cy="413384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25"/>
              </a:spcBef>
            </a:pPr>
            <a:r>
              <a:rPr sz="1200" spc="-65" dirty="0">
                <a:solidFill>
                  <a:srgbClr val="FFFFFF"/>
                </a:solidFill>
                <a:latin typeface="Arial Black"/>
                <a:cs typeface="Arial Black"/>
              </a:rPr>
              <a:t>"Необычные</a:t>
            </a:r>
            <a:r>
              <a:rPr sz="1200" spc="-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Black"/>
                <a:cs typeface="Arial Black"/>
              </a:rPr>
              <a:t>памятники </a:t>
            </a:r>
            <a:r>
              <a:rPr sz="1200" spc="-60" dirty="0">
                <a:solidFill>
                  <a:srgbClr val="FFFFFF"/>
                </a:solidFill>
                <a:latin typeface="Arial Black"/>
                <a:cs typeface="Arial Black"/>
              </a:rPr>
              <a:t>России"</a:t>
            </a:r>
            <a:endParaRPr sz="12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sz="1000" spc="-10" dirty="0">
                <a:solidFill>
                  <a:srgbClr val="FFFFFF"/>
                </a:solidFill>
                <a:latin typeface="Arial Black"/>
                <a:cs typeface="Arial Black"/>
              </a:rPr>
              <a:t>путешествие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5327650" cy="673100"/>
          </a:xfrm>
          <a:prstGeom prst="rect">
            <a:avLst/>
          </a:prstGeom>
          <a:solidFill>
            <a:srgbClr val="116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380" y="378448"/>
            <a:ext cx="2336392" cy="32804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522729" y="144993"/>
            <a:ext cx="2569845" cy="3481704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66040" marR="58419" indent="48260" algn="ctr">
              <a:lnSpc>
                <a:spcPts val="1500"/>
              </a:lnSpc>
              <a:spcBef>
                <a:spcPts val="365"/>
              </a:spcBef>
            </a:pPr>
            <a:r>
              <a:rPr sz="1450" spc="-85" dirty="0">
                <a:latin typeface="Arial Black"/>
                <a:cs typeface="Arial Black"/>
              </a:rPr>
              <a:t>«Жил-</a:t>
            </a:r>
            <a:r>
              <a:rPr sz="1450" spc="-80" dirty="0">
                <a:latin typeface="Arial Black"/>
                <a:cs typeface="Arial Black"/>
              </a:rPr>
              <a:t>был</a:t>
            </a:r>
            <a:r>
              <a:rPr sz="1450" spc="-70" dirty="0">
                <a:latin typeface="Arial Black"/>
                <a:cs typeface="Arial Black"/>
              </a:rPr>
              <a:t> </a:t>
            </a:r>
            <a:r>
              <a:rPr sz="1450" spc="-105" dirty="0">
                <a:latin typeface="Arial Black"/>
                <a:cs typeface="Arial Black"/>
              </a:rPr>
              <a:t>пёс»</a:t>
            </a:r>
            <a:r>
              <a:rPr sz="1450" spc="-65" dirty="0">
                <a:latin typeface="Arial Black"/>
                <a:cs typeface="Arial Black"/>
              </a:rPr>
              <a:t> </a:t>
            </a:r>
            <a:r>
              <a:rPr sz="1450" spc="-25" dirty="0">
                <a:latin typeface="Arial Black"/>
                <a:cs typeface="Arial Black"/>
              </a:rPr>
              <a:t>был </a:t>
            </a:r>
            <a:r>
              <a:rPr sz="1450" spc="-10" dirty="0">
                <a:latin typeface="Arial Black"/>
                <a:cs typeface="Arial Black"/>
              </a:rPr>
              <a:t>открыт</a:t>
            </a:r>
            <a:r>
              <a:rPr sz="1450" spc="-90" dirty="0">
                <a:latin typeface="Arial Black"/>
                <a:cs typeface="Arial Black"/>
              </a:rPr>
              <a:t> </a:t>
            </a:r>
            <a:r>
              <a:rPr sz="1450" spc="-135" dirty="0">
                <a:latin typeface="Arial Black"/>
                <a:cs typeface="Arial Black"/>
              </a:rPr>
              <a:t>5</a:t>
            </a:r>
            <a:r>
              <a:rPr sz="1450" spc="-85" dirty="0">
                <a:latin typeface="Arial Black"/>
                <a:cs typeface="Arial Black"/>
              </a:rPr>
              <a:t> </a:t>
            </a:r>
            <a:r>
              <a:rPr sz="1450" spc="-35" dirty="0">
                <a:latin typeface="Arial Black"/>
                <a:cs typeface="Arial Black"/>
              </a:rPr>
              <a:t>октября</a:t>
            </a:r>
            <a:r>
              <a:rPr sz="1450" spc="-85" dirty="0">
                <a:latin typeface="Arial Black"/>
                <a:cs typeface="Arial Black"/>
              </a:rPr>
              <a:t> </a:t>
            </a:r>
            <a:r>
              <a:rPr sz="1450" spc="-20" dirty="0">
                <a:latin typeface="Arial Black"/>
                <a:cs typeface="Arial Black"/>
              </a:rPr>
              <a:t>2005 </a:t>
            </a:r>
            <a:r>
              <a:rPr sz="1450" spc="-50" dirty="0">
                <a:latin typeface="Arial Black"/>
                <a:cs typeface="Arial Black"/>
              </a:rPr>
              <a:t>года</a:t>
            </a:r>
            <a:r>
              <a:rPr sz="1450" spc="-90" dirty="0">
                <a:latin typeface="Arial Black"/>
                <a:cs typeface="Arial Black"/>
              </a:rPr>
              <a:t> </a:t>
            </a:r>
            <a:r>
              <a:rPr sz="1450" spc="-85" dirty="0">
                <a:latin typeface="Arial Black"/>
                <a:cs typeface="Arial Black"/>
              </a:rPr>
              <a:t>на </a:t>
            </a:r>
            <a:r>
              <a:rPr sz="1450" spc="-50" dirty="0">
                <a:latin typeface="Arial Black"/>
                <a:cs typeface="Arial Black"/>
              </a:rPr>
              <a:t>улице</a:t>
            </a:r>
            <a:r>
              <a:rPr sz="1450" spc="-85" dirty="0">
                <a:latin typeface="Arial Black"/>
                <a:cs typeface="Arial Black"/>
              </a:rPr>
              <a:t> </a:t>
            </a:r>
            <a:r>
              <a:rPr sz="1450" spc="-40" dirty="0">
                <a:latin typeface="Arial Black"/>
                <a:cs typeface="Arial Black"/>
              </a:rPr>
              <a:t>Шевченко </a:t>
            </a:r>
            <a:r>
              <a:rPr sz="1450" dirty="0">
                <a:latin typeface="Arial Black"/>
                <a:cs typeface="Arial Black"/>
              </a:rPr>
              <a:t>в</a:t>
            </a:r>
            <a:r>
              <a:rPr sz="1450" spc="-65" dirty="0">
                <a:latin typeface="Arial Black"/>
                <a:cs typeface="Arial Black"/>
              </a:rPr>
              <a:t> </a:t>
            </a:r>
            <a:r>
              <a:rPr sz="1450" spc="-10" dirty="0">
                <a:latin typeface="Arial Black"/>
                <a:cs typeface="Arial Black"/>
              </a:rPr>
              <a:t>Томске.</a:t>
            </a:r>
            <a:endParaRPr sz="1450">
              <a:latin typeface="Arial Black"/>
              <a:cs typeface="Arial Black"/>
            </a:endParaRPr>
          </a:p>
          <a:p>
            <a:pPr algn="ctr">
              <a:lnSpc>
                <a:spcPts val="1355"/>
              </a:lnSpc>
            </a:pPr>
            <a:r>
              <a:rPr sz="1450" spc="-75" dirty="0">
                <a:latin typeface="Arial Black"/>
                <a:cs typeface="Arial Black"/>
              </a:rPr>
              <a:t>Создатели</a:t>
            </a:r>
            <a:r>
              <a:rPr sz="1450" spc="-50" dirty="0">
                <a:latin typeface="Arial Black"/>
                <a:cs typeface="Arial Black"/>
              </a:rPr>
              <a:t> </a:t>
            </a:r>
            <a:r>
              <a:rPr sz="1450" spc="-10" dirty="0">
                <a:latin typeface="Arial Black"/>
                <a:cs typeface="Arial Black"/>
              </a:rPr>
              <a:t>скульптуры</a:t>
            </a:r>
            <a:endParaRPr sz="1450">
              <a:latin typeface="Arial Black"/>
              <a:cs typeface="Arial Black"/>
            </a:endParaRPr>
          </a:p>
          <a:p>
            <a:pPr marL="12700" marR="5080" indent="-635" algn="ctr">
              <a:lnSpc>
                <a:spcPts val="1500"/>
              </a:lnSpc>
              <a:spcBef>
                <a:spcPts val="130"/>
              </a:spcBef>
            </a:pPr>
            <a:r>
              <a:rPr sz="1450" spc="-50" dirty="0">
                <a:latin typeface="Arial Black"/>
                <a:cs typeface="Arial Black"/>
              </a:rPr>
              <a:t>посчитали,</a:t>
            </a:r>
            <a:r>
              <a:rPr sz="1450" spc="-65" dirty="0">
                <a:latin typeface="Arial Black"/>
                <a:cs typeface="Arial Black"/>
              </a:rPr>
              <a:t> </a:t>
            </a:r>
            <a:r>
              <a:rPr sz="1450" dirty="0">
                <a:latin typeface="Arial Black"/>
                <a:cs typeface="Arial Black"/>
              </a:rPr>
              <a:t>что</a:t>
            </a:r>
            <a:r>
              <a:rPr sz="1450" spc="-65" dirty="0">
                <a:latin typeface="Arial Black"/>
                <a:cs typeface="Arial Black"/>
              </a:rPr>
              <a:t> </a:t>
            </a:r>
            <a:r>
              <a:rPr sz="1450" spc="-20" dirty="0">
                <a:latin typeface="Arial Black"/>
                <a:cs typeface="Arial Black"/>
              </a:rPr>
              <a:t>этот </a:t>
            </a:r>
            <a:r>
              <a:rPr sz="1450" spc="-50" dirty="0">
                <a:latin typeface="Arial Black"/>
                <a:cs typeface="Arial Black"/>
              </a:rPr>
              <a:t>герой</a:t>
            </a:r>
            <a:r>
              <a:rPr sz="1450" spc="-80" dirty="0">
                <a:latin typeface="Arial Black"/>
                <a:cs typeface="Arial Black"/>
              </a:rPr>
              <a:t> </a:t>
            </a:r>
            <a:r>
              <a:rPr sz="1450" spc="-50" dirty="0">
                <a:latin typeface="Arial Black"/>
                <a:cs typeface="Arial Black"/>
              </a:rPr>
              <a:t>лучше</a:t>
            </a:r>
            <a:r>
              <a:rPr sz="1450" spc="-75" dirty="0">
                <a:latin typeface="Arial Black"/>
                <a:cs typeface="Arial Black"/>
              </a:rPr>
              <a:t> </a:t>
            </a:r>
            <a:r>
              <a:rPr sz="1450" spc="-10" dirty="0">
                <a:latin typeface="Arial Black"/>
                <a:cs typeface="Arial Black"/>
              </a:rPr>
              <a:t>других </a:t>
            </a:r>
            <a:r>
              <a:rPr sz="1450" spc="-50" dirty="0">
                <a:latin typeface="Arial Black"/>
                <a:cs typeface="Arial Black"/>
              </a:rPr>
              <a:t>выражает</a:t>
            </a:r>
            <a:r>
              <a:rPr sz="1450" spc="-45" dirty="0">
                <a:latin typeface="Arial Black"/>
                <a:cs typeface="Arial Black"/>
              </a:rPr>
              <a:t> </a:t>
            </a:r>
            <a:r>
              <a:rPr sz="1450" spc="-10" dirty="0">
                <a:latin typeface="Arial Black"/>
                <a:cs typeface="Arial Black"/>
              </a:rPr>
              <a:t>состояние </a:t>
            </a:r>
            <a:r>
              <a:rPr sz="1450" spc="-75" dirty="0">
                <a:latin typeface="Arial Black"/>
                <a:cs typeface="Arial Black"/>
              </a:rPr>
              <a:t>счастья.</a:t>
            </a:r>
            <a:r>
              <a:rPr sz="1450" spc="-90" dirty="0">
                <a:latin typeface="Arial Black"/>
                <a:cs typeface="Arial Black"/>
              </a:rPr>
              <a:t> </a:t>
            </a:r>
            <a:r>
              <a:rPr sz="1450" spc="-85" dirty="0">
                <a:latin typeface="Arial Black"/>
                <a:cs typeface="Arial Black"/>
              </a:rPr>
              <a:t>Волк </a:t>
            </a:r>
            <a:r>
              <a:rPr sz="1450" spc="-50" dirty="0">
                <a:latin typeface="Arial Black"/>
                <a:cs typeface="Arial Black"/>
              </a:rPr>
              <a:t>произносит </a:t>
            </a:r>
            <a:r>
              <a:rPr sz="1450" spc="-140" dirty="0">
                <a:latin typeface="Arial Black"/>
                <a:cs typeface="Arial Black"/>
              </a:rPr>
              <a:t>фразы</a:t>
            </a:r>
            <a:r>
              <a:rPr sz="1450" spc="-85" dirty="0">
                <a:latin typeface="Arial Black"/>
                <a:cs typeface="Arial Black"/>
              </a:rPr>
              <a:t> из </a:t>
            </a:r>
            <a:r>
              <a:rPr sz="1450" spc="-10" dirty="0">
                <a:latin typeface="Arial Black"/>
                <a:cs typeface="Arial Black"/>
              </a:rPr>
              <a:t>мультика,</a:t>
            </a:r>
            <a:endParaRPr sz="1450">
              <a:latin typeface="Arial Black"/>
              <a:cs typeface="Arial Black"/>
            </a:endParaRPr>
          </a:p>
          <a:p>
            <a:pPr marL="48260" algn="ctr">
              <a:lnSpc>
                <a:spcPts val="1355"/>
              </a:lnSpc>
            </a:pPr>
            <a:r>
              <a:rPr sz="1450" spc="-85" dirty="0">
                <a:latin typeface="Arial Black"/>
                <a:cs typeface="Arial Black"/>
              </a:rPr>
              <a:t>а</a:t>
            </a:r>
            <a:r>
              <a:rPr sz="1450" spc="-90" dirty="0">
                <a:latin typeface="Arial Black"/>
                <a:cs typeface="Arial Black"/>
              </a:rPr>
              <a:t> </a:t>
            </a:r>
            <a:r>
              <a:rPr sz="1450" spc="-55" dirty="0">
                <a:latin typeface="Arial Black"/>
                <a:cs typeface="Arial Black"/>
              </a:rPr>
              <a:t>еще</a:t>
            </a:r>
            <a:r>
              <a:rPr sz="1450" spc="-85" dirty="0">
                <a:latin typeface="Arial Black"/>
                <a:cs typeface="Arial Black"/>
              </a:rPr>
              <a:t> </a:t>
            </a:r>
            <a:r>
              <a:rPr sz="1450" spc="-60" dirty="0">
                <a:latin typeface="Arial Black"/>
                <a:cs typeface="Arial Black"/>
              </a:rPr>
              <a:t>находится</a:t>
            </a:r>
            <a:r>
              <a:rPr sz="1450" spc="-85" dirty="0">
                <a:latin typeface="Arial Black"/>
                <a:cs typeface="Arial Black"/>
              </a:rPr>
              <a:t> </a:t>
            </a:r>
            <a:r>
              <a:rPr sz="1450" spc="-25" dirty="0">
                <a:latin typeface="Arial Black"/>
                <a:cs typeface="Arial Black"/>
              </a:rPr>
              <a:t>под</a:t>
            </a:r>
            <a:endParaRPr sz="1450">
              <a:latin typeface="Arial Black"/>
              <a:cs typeface="Arial Black"/>
            </a:endParaRPr>
          </a:p>
          <a:p>
            <a:pPr marL="59690" marR="100330" indent="48260" algn="ctr">
              <a:lnSpc>
                <a:spcPts val="1500"/>
              </a:lnSpc>
              <a:spcBef>
                <a:spcPts val="130"/>
              </a:spcBef>
            </a:pPr>
            <a:r>
              <a:rPr sz="1450" spc="-10" dirty="0">
                <a:latin typeface="Arial Black"/>
                <a:cs typeface="Arial Black"/>
              </a:rPr>
              <a:t>постоянным </a:t>
            </a:r>
            <a:r>
              <a:rPr sz="1450" spc="-55" dirty="0">
                <a:latin typeface="Arial Black"/>
                <a:cs typeface="Arial Black"/>
              </a:rPr>
              <a:t>видеонаблюдением</a:t>
            </a:r>
            <a:r>
              <a:rPr sz="1450" spc="-10" dirty="0">
                <a:latin typeface="Arial Black"/>
                <a:cs typeface="Arial Black"/>
              </a:rPr>
              <a:t> </a:t>
            </a:r>
            <a:r>
              <a:rPr sz="1450" spc="-25" dirty="0">
                <a:latin typeface="Arial Black"/>
                <a:cs typeface="Arial Black"/>
              </a:rPr>
              <a:t>(до </a:t>
            </a:r>
            <a:r>
              <a:rPr sz="1450" spc="-50" dirty="0">
                <a:latin typeface="Arial Black"/>
                <a:cs typeface="Arial Black"/>
              </a:rPr>
              <a:t>установки</a:t>
            </a:r>
            <a:r>
              <a:rPr sz="1450" spc="-40" dirty="0">
                <a:latin typeface="Arial Black"/>
                <a:cs typeface="Arial Black"/>
              </a:rPr>
              <a:t> </a:t>
            </a:r>
            <a:r>
              <a:rPr sz="1450" spc="-10" dirty="0">
                <a:latin typeface="Arial Black"/>
                <a:cs typeface="Arial Black"/>
              </a:rPr>
              <a:t>камеры </a:t>
            </a:r>
            <a:r>
              <a:rPr sz="1450" spc="-80" dirty="0">
                <a:latin typeface="Arial Black"/>
                <a:cs typeface="Arial Black"/>
              </a:rPr>
              <a:t>неизвестные</a:t>
            </a:r>
            <a:r>
              <a:rPr sz="1450" spc="-20" dirty="0">
                <a:latin typeface="Arial Black"/>
                <a:cs typeface="Arial Black"/>
              </a:rPr>
              <a:t> </a:t>
            </a:r>
            <a:r>
              <a:rPr sz="1450" spc="-10" dirty="0">
                <a:latin typeface="Arial Black"/>
                <a:cs typeface="Arial Black"/>
              </a:rPr>
              <a:t>украли </a:t>
            </a:r>
            <a:r>
              <a:rPr sz="1450" spc="-80" dirty="0">
                <a:latin typeface="Arial Black"/>
                <a:cs typeface="Arial Black"/>
              </a:rPr>
              <a:t>электронную</a:t>
            </a:r>
            <a:r>
              <a:rPr sz="1450" spc="-45" dirty="0">
                <a:latin typeface="Arial Black"/>
                <a:cs typeface="Arial Black"/>
              </a:rPr>
              <a:t> </a:t>
            </a:r>
            <a:r>
              <a:rPr sz="1450" spc="-10" dirty="0">
                <a:latin typeface="Arial Black"/>
                <a:cs typeface="Arial Black"/>
              </a:rPr>
              <a:t>схему, </a:t>
            </a:r>
            <a:r>
              <a:rPr sz="1450" spc="-60" dirty="0">
                <a:latin typeface="Arial Black"/>
                <a:cs typeface="Arial Black"/>
              </a:rPr>
              <a:t>благодаря</a:t>
            </a:r>
            <a:r>
              <a:rPr sz="1450" spc="-80" dirty="0">
                <a:latin typeface="Arial Black"/>
                <a:cs typeface="Arial Black"/>
              </a:rPr>
              <a:t> </a:t>
            </a:r>
            <a:r>
              <a:rPr sz="1450" spc="-25" dirty="0">
                <a:latin typeface="Arial Black"/>
                <a:cs typeface="Arial Black"/>
              </a:rPr>
              <a:t>которой</a:t>
            </a:r>
            <a:r>
              <a:rPr sz="1450" spc="-80" dirty="0">
                <a:latin typeface="Arial Black"/>
                <a:cs typeface="Arial Black"/>
              </a:rPr>
              <a:t> </a:t>
            </a:r>
            <a:r>
              <a:rPr sz="1450" spc="-20" dirty="0">
                <a:latin typeface="Arial Black"/>
                <a:cs typeface="Arial Black"/>
              </a:rPr>
              <a:t>волк </a:t>
            </a:r>
            <a:r>
              <a:rPr sz="1450" spc="-35" dirty="0">
                <a:latin typeface="Arial Black"/>
                <a:cs typeface="Arial Black"/>
              </a:rPr>
              <a:t>может</a:t>
            </a:r>
            <a:r>
              <a:rPr sz="1450" spc="-85" dirty="0">
                <a:latin typeface="Arial Black"/>
                <a:cs typeface="Arial Black"/>
              </a:rPr>
              <a:t> </a:t>
            </a:r>
            <a:r>
              <a:rPr sz="1450" spc="-10" dirty="0">
                <a:latin typeface="Arial Black"/>
                <a:cs typeface="Arial Black"/>
              </a:rPr>
              <a:t>«говорить»).</a:t>
            </a:r>
            <a:endParaRPr sz="14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871" y="121188"/>
            <a:ext cx="2393609" cy="335676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527109" y="339660"/>
            <a:ext cx="2686050" cy="2880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1660" marR="80645" indent="-493395">
              <a:lnSpc>
                <a:spcPct val="113500"/>
              </a:lnSpc>
              <a:spcBef>
                <a:spcPts val="100"/>
              </a:spcBef>
            </a:pPr>
            <a:r>
              <a:rPr sz="1650" spc="-60" dirty="0">
                <a:latin typeface="Arial Black"/>
                <a:cs typeface="Arial Black"/>
              </a:rPr>
              <a:t>Памятник</a:t>
            </a:r>
            <a:r>
              <a:rPr sz="1650" spc="-85" dirty="0">
                <a:latin typeface="Arial Black"/>
                <a:cs typeface="Arial Black"/>
              </a:rPr>
              <a:t> </a:t>
            </a:r>
            <a:r>
              <a:rPr sz="1650" spc="-105" dirty="0">
                <a:latin typeface="Arial Black"/>
                <a:cs typeface="Arial Black"/>
              </a:rPr>
              <a:t>расположен на</a:t>
            </a:r>
            <a:r>
              <a:rPr sz="1650" spc="-125" dirty="0">
                <a:latin typeface="Arial Black"/>
                <a:cs typeface="Arial Black"/>
              </a:rPr>
              <a:t> </a:t>
            </a:r>
            <a:r>
              <a:rPr sz="1650" spc="-10" dirty="0">
                <a:latin typeface="Arial Black"/>
                <a:cs typeface="Arial Black"/>
              </a:rPr>
              <a:t>проспекте </a:t>
            </a:r>
            <a:r>
              <a:rPr sz="1650" spc="-105" dirty="0">
                <a:latin typeface="Arial Black"/>
                <a:cs typeface="Arial Black"/>
              </a:rPr>
              <a:t>Любинском</a:t>
            </a:r>
            <a:r>
              <a:rPr sz="1650" spc="-85" dirty="0">
                <a:latin typeface="Arial Black"/>
                <a:cs typeface="Arial Black"/>
              </a:rPr>
              <a:t> </a:t>
            </a:r>
            <a:r>
              <a:rPr sz="1650" spc="-50" dirty="0">
                <a:latin typeface="Arial Black"/>
                <a:cs typeface="Arial Black"/>
              </a:rPr>
              <a:t>.</a:t>
            </a:r>
            <a:endParaRPr sz="1650">
              <a:latin typeface="Arial Black"/>
              <a:cs typeface="Arial Black"/>
            </a:endParaRPr>
          </a:p>
          <a:p>
            <a:pPr marL="12700" marR="5080" algn="ctr">
              <a:lnSpc>
                <a:spcPct val="113500"/>
              </a:lnSpc>
            </a:pPr>
            <a:r>
              <a:rPr sz="1650" spc="-60" dirty="0">
                <a:latin typeface="Arial Black"/>
                <a:cs typeface="Arial Black"/>
              </a:rPr>
              <a:t>Памятник</a:t>
            </a:r>
            <a:r>
              <a:rPr sz="1650" spc="-85" dirty="0">
                <a:latin typeface="Arial Black"/>
                <a:cs typeface="Arial Black"/>
              </a:rPr>
              <a:t> </a:t>
            </a:r>
            <a:r>
              <a:rPr sz="1650" spc="-25" dirty="0">
                <a:latin typeface="Arial Black"/>
                <a:cs typeface="Arial Black"/>
              </a:rPr>
              <a:t>слесарю- </a:t>
            </a:r>
            <a:r>
              <a:rPr sz="1650" spc="-100" dirty="0">
                <a:latin typeface="Arial Black"/>
                <a:cs typeface="Arial Black"/>
              </a:rPr>
              <a:t>сантехнику</a:t>
            </a:r>
            <a:r>
              <a:rPr sz="1650" spc="-80" dirty="0">
                <a:latin typeface="Arial Black"/>
                <a:cs typeface="Arial Black"/>
              </a:rPr>
              <a:t> </a:t>
            </a:r>
            <a:r>
              <a:rPr sz="1650" spc="-85" dirty="0">
                <a:latin typeface="Arial Black"/>
                <a:cs typeface="Arial Black"/>
              </a:rPr>
              <a:t>находится</a:t>
            </a:r>
            <a:r>
              <a:rPr sz="1650" spc="-80" dirty="0">
                <a:latin typeface="Arial Black"/>
                <a:cs typeface="Arial Black"/>
              </a:rPr>
              <a:t> </a:t>
            </a:r>
            <a:r>
              <a:rPr sz="1650" spc="-50" dirty="0">
                <a:latin typeface="Arial Black"/>
                <a:cs typeface="Arial Black"/>
              </a:rPr>
              <a:t>в </a:t>
            </a:r>
            <a:r>
              <a:rPr sz="1650" spc="-85" dirty="0">
                <a:latin typeface="Arial Black"/>
                <a:cs typeface="Arial Black"/>
              </a:rPr>
              <a:t>историческом</a:t>
            </a:r>
            <a:r>
              <a:rPr sz="1650" spc="-50" dirty="0">
                <a:latin typeface="Arial Black"/>
                <a:cs typeface="Arial Black"/>
              </a:rPr>
              <a:t> </a:t>
            </a:r>
            <a:r>
              <a:rPr sz="1650" spc="-10" dirty="0">
                <a:latin typeface="Arial Black"/>
                <a:cs typeface="Arial Black"/>
              </a:rPr>
              <a:t>центре </a:t>
            </a:r>
            <a:r>
              <a:rPr sz="1650" spc="-80" dirty="0">
                <a:latin typeface="Arial Black"/>
                <a:cs typeface="Arial Black"/>
              </a:rPr>
              <a:t>города</a:t>
            </a:r>
            <a:r>
              <a:rPr sz="1650" spc="-85" dirty="0">
                <a:latin typeface="Arial Black"/>
                <a:cs typeface="Arial Black"/>
              </a:rPr>
              <a:t> </a:t>
            </a:r>
            <a:r>
              <a:rPr sz="1650" spc="-10" dirty="0">
                <a:latin typeface="Arial Black"/>
                <a:cs typeface="Arial Black"/>
              </a:rPr>
              <a:t>Омска,</a:t>
            </a:r>
            <a:endParaRPr sz="1650">
              <a:latin typeface="Arial Black"/>
              <a:cs typeface="Arial Black"/>
            </a:endParaRPr>
          </a:p>
          <a:p>
            <a:pPr marL="283210" marR="250825" indent="28575" algn="ctr">
              <a:lnSpc>
                <a:spcPct val="113500"/>
              </a:lnSpc>
            </a:pPr>
            <a:r>
              <a:rPr sz="1650" spc="-150" dirty="0">
                <a:latin typeface="Arial Black"/>
                <a:cs typeface="Arial Black"/>
              </a:rPr>
              <a:t>1998-</a:t>
            </a:r>
            <a:r>
              <a:rPr sz="1650" spc="-20" dirty="0">
                <a:latin typeface="Arial Black"/>
                <a:cs typeface="Arial Black"/>
              </a:rPr>
              <a:t>м</a:t>
            </a:r>
            <a:r>
              <a:rPr sz="1650" spc="-95" dirty="0">
                <a:latin typeface="Arial Black"/>
                <a:cs typeface="Arial Black"/>
              </a:rPr>
              <a:t> </a:t>
            </a:r>
            <a:r>
              <a:rPr sz="1650" spc="-65" dirty="0">
                <a:latin typeface="Arial Black"/>
                <a:cs typeface="Arial Black"/>
              </a:rPr>
              <a:t>году</a:t>
            </a:r>
            <a:r>
              <a:rPr sz="1650" spc="-95" dirty="0">
                <a:latin typeface="Arial Black"/>
                <a:cs typeface="Arial Black"/>
              </a:rPr>
              <a:t> </a:t>
            </a:r>
            <a:r>
              <a:rPr sz="1650" dirty="0">
                <a:latin typeface="Arial Black"/>
                <a:cs typeface="Arial Black"/>
              </a:rPr>
              <a:t>в</a:t>
            </a:r>
            <a:r>
              <a:rPr sz="1650" spc="-90" dirty="0">
                <a:latin typeface="Arial Black"/>
                <a:cs typeface="Arial Black"/>
              </a:rPr>
              <a:t> </a:t>
            </a:r>
            <a:r>
              <a:rPr sz="1650" spc="-60" dirty="0">
                <a:latin typeface="Arial Black"/>
                <a:cs typeface="Arial Black"/>
              </a:rPr>
              <a:t>честь </a:t>
            </a:r>
            <a:r>
              <a:rPr sz="1650" spc="-80" dirty="0">
                <a:latin typeface="Arial Black"/>
                <a:cs typeface="Arial Black"/>
              </a:rPr>
              <a:t>празднования</a:t>
            </a:r>
            <a:r>
              <a:rPr sz="1650" spc="-40" dirty="0">
                <a:latin typeface="Arial Black"/>
                <a:cs typeface="Arial Black"/>
              </a:rPr>
              <a:t> </a:t>
            </a:r>
            <a:r>
              <a:rPr sz="1650" spc="-25" dirty="0">
                <a:latin typeface="Arial Black"/>
                <a:cs typeface="Arial Black"/>
              </a:rPr>
              <a:t>Дня </a:t>
            </a:r>
            <a:r>
              <a:rPr sz="1650" spc="-80" dirty="0">
                <a:latin typeface="Arial Black"/>
                <a:cs typeface="Arial Black"/>
              </a:rPr>
              <a:t>города</a:t>
            </a:r>
            <a:r>
              <a:rPr sz="1650" spc="-85" dirty="0">
                <a:latin typeface="Arial Black"/>
                <a:cs typeface="Arial Black"/>
              </a:rPr>
              <a:t> </a:t>
            </a:r>
            <a:r>
              <a:rPr sz="1650" spc="-10" dirty="0">
                <a:latin typeface="Arial Black"/>
                <a:cs typeface="Arial Black"/>
              </a:rPr>
              <a:t>Омска</a:t>
            </a:r>
            <a:r>
              <a:rPr sz="1650" spc="-10" dirty="0">
                <a:latin typeface="Arial Narrow"/>
                <a:cs typeface="Arial Narrow"/>
              </a:rPr>
              <a:t>.</a:t>
            </a:r>
            <a:endParaRPr sz="165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912" y="199165"/>
            <a:ext cx="2727380" cy="330908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858856" y="178594"/>
            <a:ext cx="2383790" cy="333438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065" marR="5080" algn="ctr">
              <a:lnSpc>
                <a:spcPts val="1350"/>
              </a:lnSpc>
              <a:spcBef>
                <a:spcPts val="455"/>
              </a:spcBef>
            </a:pPr>
            <a:r>
              <a:rPr sz="1400" spc="-25" dirty="0">
                <a:latin typeface="Arial Black"/>
                <a:cs typeface="Arial Black"/>
              </a:rPr>
              <a:t>Памятник</a:t>
            </a:r>
            <a:r>
              <a:rPr sz="1400" spc="-60" dirty="0">
                <a:latin typeface="Arial Black"/>
                <a:cs typeface="Arial Black"/>
              </a:rPr>
              <a:t> </a:t>
            </a:r>
            <a:r>
              <a:rPr sz="1400" spc="-10" dirty="0">
                <a:latin typeface="Arial Black"/>
                <a:cs typeface="Arial Black"/>
              </a:rPr>
              <a:t>героям </a:t>
            </a:r>
            <a:r>
              <a:rPr sz="1400" spc="-45" dirty="0">
                <a:latin typeface="Arial Black"/>
                <a:cs typeface="Arial Black"/>
              </a:rPr>
              <a:t>мультфильма</a:t>
            </a:r>
            <a:r>
              <a:rPr sz="1400" spc="-10" dirty="0">
                <a:latin typeface="Arial Black"/>
                <a:cs typeface="Arial Black"/>
              </a:rPr>
              <a:t> </a:t>
            </a:r>
            <a:r>
              <a:rPr sz="1400" spc="-25" dirty="0">
                <a:latin typeface="Arial Black"/>
                <a:cs typeface="Arial Black"/>
              </a:rPr>
              <a:t>про </a:t>
            </a:r>
            <a:r>
              <a:rPr sz="1400" spc="-50" dirty="0">
                <a:latin typeface="Arial Black"/>
                <a:cs typeface="Arial Black"/>
              </a:rPr>
              <a:t>Чебурашку</a:t>
            </a:r>
            <a:r>
              <a:rPr sz="1400" spc="-55" dirty="0">
                <a:latin typeface="Arial Black"/>
                <a:cs typeface="Arial Black"/>
              </a:rPr>
              <a:t> </a:t>
            </a:r>
            <a:r>
              <a:rPr sz="1400" dirty="0">
                <a:latin typeface="Arial Black"/>
                <a:cs typeface="Arial Black"/>
              </a:rPr>
              <a:t>и</a:t>
            </a:r>
            <a:r>
              <a:rPr sz="1400" spc="-50" dirty="0">
                <a:latin typeface="Arial Black"/>
                <a:cs typeface="Arial Black"/>
              </a:rPr>
              <a:t> </a:t>
            </a:r>
            <a:r>
              <a:rPr sz="1400" spc="-30" dirty="0">
                <a:latin typeface="Arial Black"/>
                <a:cs typeface="Arial Black"/>
              </a:rPr>
              <a:t>Крокодила </a:t>
            </a:r>
            <a:r>
              <a:rPr sz="1400" spc="-85" dirty="0">
                <a:latin typeface="Arial Black"/>
                <a:cs typeface="Arial Black"/>
              </a:rPr>
              <a:t>Гену </a:t>
            </a:r>
            <a:r>
              <a:rPr sz="1400" spc="-70" dirty="0">
                <a:latin typeface="Arial Black"/>
                <a:cs typeface="Arial Black"/>
              </a:rPr>
              <a:t>был</a:t>
            </a:r>
            <a:r>
              <a:rPr sz="1400" spc="-85" dirty="0">
                <a:latin typeface="Arial Black"/>
                <a:cs typeface="Arial Black"/>
              </a:rPr>
              <a:t> </a:t>
            </a:r>
            <a:r>
              <a:rPr sz="1400" spc="-10" dirty="0">
                <a:latin typeface="Arial Black"/>
                <a:cs typeface="Arial Black"/>
              </a:rPr>
              <a:t>открыт</a:t>
            </a:r>
            <a:r>
              <a:rPr sz="1400" spc="-85" dirty="0">
                <a:latin typeface="Arial Black"/>
                <a:cs typeface="Arial Black"/>
              </a:rPr>
              <a:t> </a:t>
            </a:r>
            <a:r>
              <a:rPr sz="1400" dirty="0">
                <a:latin typeface="Arial Black"/>
                <a:cs typeface="Arial Black"/>
              </a:rPr>
              <a:t>в </a:t>
            </a:r>
            <a:r>
              <a:rPr sz="1400" spc="-10" dirty="0">
                <a:latin typeface="Arial Black"/>
                <a:cs typeface="Arial Black"/>
              </a:rPr>
              <a:t>подмосковном </a:t>
            </a:r>
            <a:r>
              <a:rPr sz="1400" spc="-70" dirty="0">
                <a:latin typeface="Arial Black"/>
                <a:cs typeface="Arial Black"/>
              </a:rPr>
              <a:t>Раменском</a:t>
            </a:r>
            <a:r>
              <a:rPr sz="1400" spc="-80" dirty="0">
                <a:latin typeface="Arial Black"/>
                <a:cs typeface="Arial Black"/>
              </a:rPr>
              <a:t> </a:t>
            </a:r>
            <a:r>
              <a:rPr sz="1400" spc="50" dirty="0">
                <a:latin typeface="Arial Black"/>
                <a:cs typeface="Arial Black"/>
              </a:rPr>
              <a:t>в</a:t>
            </a:r>
            <a:r>
              <a:rPr sz="1400" spc="-80" dirty="0">
                <a:latin typeface="Arial Black"/>
                <a:cs typeface="Arial Black"/>
              </a:rPr>
              <a:t> </a:t>
            </a:r>
            <a:r>
              <a:rPr sz="1400" spc="-130" dirty="0">
                <a:latin typeface="Arial Black"/>
                <a:cs typeface="Arial Black"/>
              </a:rPr>
              <a:t>2005</a:t>
            </a:r>
            <a:r>
              <a:rPr sz="1400" spc="-80" dirty="0">
                <a:latin typeface="Arial Black"/>
                <a:cs typeface="Arial Black"/>
              </a:rPr>
              <a:t> </a:t>
            </a:r>
            <a:r>
              <a:rPr sz="1400" spc="-20" dirty="0">
                <a:latin typeface="Arial Black"/>
                <a:cs typeface="Arial Black"/>
              </a:rPr>
              <a:t>году.</a:t>
            </a:r>
            <a:endParaRPr sz="1400">
              <a:latin typeface="Arial Black"/>
              <a:cs typeface="Arial Black"/>
            </a:endParaRPr>
          </a:p>
          <a:p>
            <a:pPr marL="15240" marR="7620" algn="ctr">
              <a:lnSpc>
                <a:spcPts val="1350"/>
              </a:lnSpc>
              <a:spcBef>
                <a:spcPts val="10"/>
              </a:spcBef>
            </a:pPr>
            <a:r>
              <a:rPr sz="1400" spc="-10" dirty="0">
                <a:latin typeface="Arial Black"/>
                <a:cs typeface="Arial Black"/>
              </a:rPr>
              <a:t>Открытие</a:t>
            </a:r>
            <a:r>
              <a:rPr sz="1400" spc="-100" dirty="0">
                <a:latin typeface="Arial Black"/>
                <a:cs typeface="Arial Black"/>
              </a:rPr>
              <a:t> </a:t>
            </a:r>
            <a:r>
              <a:rPr sz="1400" spc="-20" dirty="0">
                <a:latin typeface="Arial Black"/>
                <a:cs typeface="Arial Black"/>
              </a:rPr>
              <a:t>было </a:t>
            </a:r>
            <a:r>
              <a:rPr sz="1400" spc="-45" dirty="0">
                <a:latin typeface="Arial Black"/>
                <a:cs typeface="Arial Black"/>
              </a:rPr>
              <a:t>приурочено</a:t>
            </a:r>
            <a:r>
              <a:rPr sz="1400" spc="-20" dirty="0">
                <a:latin typeface="Arial Black"/>
                <a:cs typeface="Arial Black"/>
              </a:rPr>
              <a:t> </a:t>
            </a:r>
            <a:r>
              <a:rPr sz="1400" spc="-50" dirty="0">
                <a:latin typeface="Arial Black"/>
                <a:cs typeface="Arial Black"/>
              </a:rPr>
              <a:t>к постоянной</a:t>
            </a:r>
            <a:r>
              <a:rPr sz="1400" spc="-35" dirty="0">
                <a:latin typeface="Arial Black"/>
                <a:cs typeface="Arial Black"/>
              </a:rPr>
              <a:t> </a:t>
            </a:r>
            <a:r>
              <a:rPr sz="1400" spc="-10" dirty="0">
                <a:latin typeface="Arial Black"/>
                <a:cs typeface="Arial Black"/>
              </a:rPr>
              <a:t>традиции </a:t>
            </a:r>
            <a:r>
              <a:rPr sz="1400" spc="-35" dirty="0">
                <a:latin typeface="Arial Black"/>
                <a:cs typeface="Arial Black"/>
              </a:rPr>
              <a:t>устанавливать</a:t>
            </a:r>
            <a:r>
              <a:rPr sz="1400" spc="-45" dirty="0">
                <a:latin typeface="Arial Black"/>
                <a:cs typeface="Arial Black"/>
              </a:rPr>
              <a:t> </a:t>
            </a:r>
            <a:r>
              <a:rPr sz="1400" spc="50" dirty="0">
                <a:latin typeface="Arial Black"/>
                <a:cs typeface="Arial Black"/>
              </a:rPr>
              <a:t>в</a:t>
            </a:r>
            <a:r>
              <a:rPr sz="1400" spc="-45" dirty="0">
                <a:latin typeface="Arial Black"/>
                <a:cs typeface="Arial Black"/>
              </a:rPr>
              <a:t> </a:t>
            </a:r>
            <a:r>
              <a:rPr sz="1400" spc="-10" dirty="0">
                <a:latin typeface="Arial Black"/>
                <a:cs typeface="Arial Black"/>
              </a:rPr>
              <a:t>городе </a:t>
            </a:r>
            <a:r>
              <a:rPr sz="1400" spc="-50" dirty="0">
                <a:latin typeface="Arial Black"/>
                <a:cs typeface="Arial Black"/>
              </a:rPr>
              <a:t>скульптуры</a:t>
            </a:r>
            <a:r>
              <a:rPr sz="1400" spc="-45" dirty="0">
                <a:latin typeface="Arial Black"/>
                <a:cs typeface="Arial Black"/>
              </a:rPr>
              <a:t> </a:t>
            </a:r>
            <a:r>
              <a:rPr sz="1400" spc="-10" dirty="0">
                <a:latin typeface="Arial Black"/>
                <a:cs typeface="Arial Black"/>
              </a:rPr>
              <a:t>героев </a:t>
            </a:r>
            <a:r>
              <a:rPr sz="1400" spc="-50" dirty="0">
                <a:latin typeface="Arial Black"/>
                <a:cs typeface="Arial Black"/>
              </a:rPr>
              <a:t>детских</a:t>
            </a:r>
            <a:r>
              <a:rPr sz="1400" spc="-60" dirty="0">
                <a:latin typeface="Arial Black"/>
                <a:cs typeface="Arial Black"/>
              </a:rPr>
              <a:t> </a:t>
            </a:r>
            <a:r>
              <a:rPr sz="1400" spc="-25" dirty="0">
                <a:latin typeface="Arial Black"/>
                <a:cs typeface="Arial Black"/>
              </a:rPr>
              <a:t>мультфильмов.</a:t>
            </a:r>
            <a:endParaRPr sz="1400">
              <a:latin typeface="Arial Black"/>
              <a:cs typeface="Arial Black"/>
            </a:endParaRPr>
          </a:p>
          <a:p>
            <a:pPr marL="17780" marR="10160" algn="ctr">
              <a:lnSpc>
                <a:spcPts val="1350"/>
              </a:lnSpc>
              <a:spcBef>
                <a:spcPts val="10"/>
              </a:spcBef>
            </a:pPr>
            <a:r>
              <a:rPr sz="1400" spc="-50" dirty="0">
                <a:latin typeface="Arial Black"/>
                <a:cs typeface="Arial Black"/>
              </a:rPr>
              <a:t>Кроме</a:t>
            </a:r>
            <a:r>
              <a:rPr sz="1400" spc="-75" dirty="0">
                <a:latin typeface="Arial Black"/>
                <a:cs typeface="Arial Black"/>
              </a:rPr>
              <a:t> </a:t>
            </a:r>
            <a:r>
              <a:rPr sz="1400" spc="-40" dirty="0">
                <a:latin typeface="Arial Black"/>
                <a:cs typeface="Arial Black"/>
              </a:rPr>
              <a:t>"Чебурашки"</a:t>
            </a:r>
            <a:r>
              <a:rPr sz="1400" spc="-70" dirty="0">
                <a:latin typeface="Arial Black"/>
                <a:cs typeface="Arial Black"/>
              </a:rPr>
              <a:t> </a:t>
            </a:r>
            <a:r>
              <a:rPr sz="1400" spc="-25" dirty="0">
                <a:latin typeface="Arial Black"/>
                <a:cs typeface="Arial Black"/>
              </a:rPr>
              <a:t>там </a:t>
            </a:r>
            <a:r>
              <a:rPr sz="1400" spc="-45" dirty="0">
                <a:latin typeface="Arial Black"/>
                <a:cs typeface="Arial Black"/>
              </a:rPr>
              <a:t>можно</a:t>
            </a:r>
            <a:r>
              <a:rPr sz="1400" spc="-80" dirty="0">
                <a:latin typeface="Arial Black"/>
                <a:cs typeface="Arial Black"/>
              </a:rPr>
              <a:t> </a:t>
            </a:r>
            <a:r>
              <a:rPr sz="1400" spc="-10" dirty="0">
                <a:latin typeface="Arial Black"/>
                <a:cs typeface="Arial Black"/>
              </a:rPr>
              <a:t>найти:</a:t>
            </a:r>
            <a:r>
              <a:rPr sz="1400" spc="-75" dirty="0">
                <a:latin typeface="Arial Black"/>
                <a:cs typeface="Arial Black"/>
              </a:rPr>
              <a:t> </a:t>
            </a:r>
            <a:r>
              <a:rPr sz="1400" spc="-25" dirty="0">
                <a:latin typeface="Arial Black"/>
                <a:cs typeface="Arial Black"/>
              </a:rPr>
              <a:t>"Ну </a:t>
            </a:r>
            <a:r>
              <a:rPr sz="1400" spc="-10" dirty="0">
                <a:latin typeface="Arial Black"/>
                <a:cs typeface="Arial Black"/>
              </a:rPr>
              <a:t>погоди!", "Простоквашино", "Приключения </a:t>
            </a:r>
            <a:r>
              <a:rPr sz="1400" spc="-50" dirty="0">
                <a:latin typeface="Arial Black"/>
                <a:cs typeface="Arial Black"/>
              </a:rPr>
              <a:t>Буратино",</a:t>
            </a:r>
            <a:r>
              <a:rPr sz="1400" spc="-30" dirty="0">
                <a:latin typeface="Arial Black"/>
                <a:cs typeface="Arial Black"/>
              </a:rPr>
              <a:t> </a:t>
            </a:r>
            <a:r>
              <a:rPr sz="1400" spc="-80" dirty="0">
                <a:latin typeface="Arial Black"/>
                <a:cs typeface="Arial Black"/>
              </a:rPr>
              <a:t>"Черепаха</a:t>
            </a:r>
            <a:r>
              <a:rPr sz="1400" spc="-25" dirty="0">
                <a:latin typeface="Arial Black"/>
                <a:cs typeface="Arial Black"/>
              </a:rPr>
              <a:t> </a:t>
            </a:r>
            <a:r>
              <a:rPr sz="1400" spc="-50" dirty="0">
                <a:latin typeface="Arial Black"/>
                <a:cs typeface="Arial Black"/>
              </a:rPr>
              <a:t>и </a:t>
            </a:r>
            <a:r>
              <a:rPr sz="1400" spc="-45" dirty="0">
                <a:latin typeface="Arial Black"/>
                <a:cs typeface="Arial Black"/>
              </a:rPr>
              <a:t>Львенок", </a:t>
            </a:r>
            <a:r>
              <a:rPr sz="1400" spc="-40" dirty="0">
                <a:latin typeface="Arial Black"/>
                <a:cs typeface="Arial Black"/>
              </a:rPr>
              <a:t>"Винни</a:t>
            </a:r>
            <a:r>
              <a:rPr sz="1400" spc="-45" dirty="0">
                <a:latin typeface="Arial Black"/>
                <a:cs typeface="Arial Black"/>
              </a:rPr>
              <a:t> </a:t>
            </a:r>
            <a:r>
              <a:rPr sz="1400" spc="-20" dirty="0">
                <a:latin typeface="Arial Black"/>
                <a:cs typeface="Arial Black"/>
              </a:rPr>
              <a:t>Пух".</a:t>
            </a:r>
            <a:endParaRPr sz="14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535" y="282038"/>
            <a:ext cx="2536655" cy="331862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803304" y="146505"/>
            <a:ext cx="2265045" cy="2886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735" marR="31115" algn="ctr">
              <a:lnSpc>
                <a:spcPct val="115900"/>
              </a:lnSpc>
              <a:spcBef>
                <a:spcPts val="95"/>
              </a:spcBef>
            </a:pPr>
            <a:r>
              <a:rPr sz="1350" spc="-65" dirty="0">
                <a:latin typeface="Arial Black"/>
                <a:cs typeface="Arial Black"/>
              </a:rPr>
              <a:t>Единственный</a:t>
            </a:r>
            <a:r>
              <a:rPr sz="1350" spc="-35" dirty="0">
                <a:latin typeface="Arial Black"/>
                <a:cs typeface="Arial Black"/>
              </a:rPr>
              <a:t> </a:t>
            </a:r>
            <a:r>
              <a:rPr sz="1350" dirty="0">
                <a:latin typeface="Arial Black"/>
                <a:cs typeface="Arial Black"/>
              </a:rPr>
              <a:t>в</a:t>
            </a:r>
            <a:r>
              <a:rPr sz="1350" spc="-35" dirty="0">
                <a:latin typeface="Arial Black"/>
                <a:cs typeface="Arial Black"/>
              </a:rPr>
              <a:t> </a:t>
            </a:r>
            <a:r>
              <a:rPr sz="1350" spc="-85" dirty="0">
                <a:latin typeface="Arial Black"/>
                <a:cs typeface="Arial Black"/>
              </a:rPr>
              <a:t>России </a:t>
            </a:r>
            <a:r>
              <a:rPr sz="1350" spc="-30" dirty="0">
                <a:latin typeface="Arial Black"/>
                <a:cs typeface="Arial Black"/>
              </a:rPr>
              <a:t>памятник,</a:t>
            </a:r>
            <a:r>
              <a:rPr sz="1350" spc="-65" dirty="0">
                <a:latin typeface="Arial Black"/>
                <a:cs typeface="Arial Black"/>
              </a:rPr>
              <a:t> </a:t>
            </a:r>
            <a:r>
              <a:rPr sz="1350" spc="-20" dirty="0">
                <a:latin typeface="Arial Black"/>
                <a:cs typeface="Arial Black"/>
              </a:rPr>
              <a:t>нашим </a:t>
            </a:r>
            <a:r>
              <a:rPr sz="1350" spc="-55" dirty="0">
                <a:latin typeface="Arial Black"/>
                <a:cs typeface="Arial Black"/>
              </a:rPr>
              <a:t>любимым</a:t>
            </a:r>
            <a:r>
              <a:rPr sz="1350" spc="-75" dirty="0">
                <a:latin typeface="Arial Black"/>
                <a:cs typeface="Arial Black"/>
              </a:rPr>
              <a:t> </a:t>
            </a:r>
            <a:r>
              <a:rPr sz="1350" spc="-10" dirty="0">
                <a:latin typeface="Arial Black"/>
                <a:cs typeface="Arial Black"/>
              </a:rPr>
              <a:t>шпротам, </a:t>
            </a:r>
            <a:r>
              <a:rPr sz="1350" spc="-35" dirty="0">
                <a:latin typeface="Arial Black"/>
                <a:cs typeface="Arial Black"/>
              </a:rPr>
              <a:t>который</a:t>
            </a:r>
            <a:r>
              <a:rPr sz="1350" spc="-50" dirty="0">
                <a:latin typeface="Arial Black"/>
                <a:cs typeface="Arial Black"/>
              </a:rPr>
              <a:t> </a:t>
            </a:r>
            <a:r>
              <a:rPr sz="1350" spc="-65" dirty="0">
                <a:latin typeface="Arial Black"/>
                <a:cs typeface="Arial Black"/>
              </a:rPr>
              <a:t>находится</a:t>
            </a:r>
            <a:r>
              <a:rPr sz="1350" spc="-50" dirty="0">
                <a:latin typeface="Arial Black"/>
                <a:cs typeface="Arial Black"/>
              </a:rPr>
              <a:t> в </a:t>
            </a:r>
            <a:r>
              <a:rPr sz="1350" spc="-10" dirty="0">
                <a:latin typeface="Arial Black"/>
                <a:cs typeface="Arial Black"/>
              </a:rPr>
              <a:t>г.Мамоново Калининградской </a:t>
            </a:r>
            <a:r>
              <a:rPr sz="1350" spc="-70" dirty="0">
                <a:latin typeface="Arial Black"/>
                <a:cs typeface="Arial Black"/>
              </a:rPr>
              <a:t>области.</a:t>
            </a:r>
            <a:r>
              <a:rPr sz="1350" spc="-40" dirty="0">
                <a:latin typeface="Arial Black"/>
                <a:cs typeface="Arial Black"/>
              </a:rPr>
              <a:t> </a:t>
            </a:r>
            <a:r>
              <a:rPr sz="1350" spc="-100" dirty="0">
                <a:latin typeface="Arial Black"/>
                <a:cs typeface="Arial Black"/>
              </a:rPr>
              <a:t>Расположен</a:t>
            </a:r>
            <a:r>
              <a:rPr sz="1350" spc="-40" dirty="0">
                <a:latin typeface="Arial Black"/>
                <a:cs typeface="Arial Black"/>
              </a:rPr>
              <a:t> </a:t>
            </a:r>
            <a:r>
              <a:rPr sz="1350" spc="-50" dirty="0">
                <a:latin typeface="Arial Black"/>
                <a:cs typeface="Arial Black"/>
              </a:rPr>
              <a:t>в </a:t>
            </a:r>
            <a:r>
              <a:rPr sz="1350" spc="-55" dirty="0">
                <a:latin typeface="Arial Black"/>
                <a:cs typeface="Arial Black"/>
              </a:rPr>
              <a:t>центре</a:t>
            </a:r>
            <a:r>
              <a:rPr sz="1350" spc="-70" dirty="0">
                <a:latin typeface="Arial Black"/>
                <a:cs typeface="Arial Black"/>
              </a:rPr>
              <a:t> </a:t>
            </a:r>
            <a:r>
              <a:rPr sz="1350" spc="-60" dirty="0">
                <a:latin typeface="Arial Black"/>
                <a:cs typeface="Arial Black"/>
              </a:rPr>
              <a:t>города</a:t>
            </a:r>
            <a:r>
              <a:rPr sz="1350" spc="-65" dirty="0">
                <a:latin typeface="Arial Black"/>
                <a:cs typeface="Arial Black"/>
              </a:rPr>
              <a:t> </a:t>
            </a:r>
            <a:r>
              <a:rPr sz="1350" spc="-35" dirty="0">
                <a:latin typeface="Arial Black"/>
                <a:cs typeface="Arial Black"/>
              </a:rPr>
              <a:t>рядом</a:t>
            </a:r>
            <a:r>
              <a:rPr sz="1350" spc="-65" dirty="0">
                <a:latin typeface="Arial Black"/>
                <a:cs typeface="Arial Black"/>
              </a:rPr>
              <a:t> </a:t>
            </a:r>
            <a:r>
              <a:rPr sz="1350" spc="-50" dirty="0">
                <a:latin typeface="Arial Black"/>
                <a:cs typeface="Arial Black"/>
              </a:rPr>
              <a:t>с Домом</a:t>
            </a:r>
            <a:r>
              <a:rPr sz="1350" spc="-90" dirty="0">
                <a:latin typeface="Arial Black"/>
                <a:cs typeface="Arial Black"/>
              </a:rPr>
              <a:t> </a:t>
            </a:r>
            <a:r>
              <a:rPr sz="1350" spc="-10" dirty="0">
                <a:latin typeface="Arial Black"/>
                <a:cs typeface="Arial Black"/>
              </a:rPr>
              <a:t>Культуры.</a:t>
            </a:r>
            <a:endParaRPr sz="1350">
              <a:latin typeface="Arial Black"/>
              <a:cs typeface="Arial Black"/>
            </a:endParaRPr>
          </a:p>
          <a:p>
            <a:pPr marL="12700" marR="5080" algn="ctr">
              <a:lnSpc>
                <a:spcPct val="115900"/>
              </a:lnSpc>
            </a:pPr>
            <a:r>
              <a:rPr sz="1350" spc="-80" dirty="0">
                <a:latin typeface="Arial Black"/>
                <a:cs typeface="Arial Black"/>
              </a:rPr>
              <a:t>Рекомендую</a:t>
            </a:r>
            <a:r>
              <a:rPr sz="1350" spc="-40" dirty="0">
                <a:latin typeface="Arial Black"/>
                <a:cs typeface="Arial Black"/>
              </a:rPr>
              <a:t> </a:t>
            </a:r>
            <a:r>
              <a:rPr sz="1350" spc="-35" dirty="0">
                <a:latin typeface="Arial Black"/>
                <a:cs typeface="Arial Black"/>
              </a:rPr>
              <a:t>побывать </a:t>
            </a:r>
            <a:r>
              <a:rPr sz="1350" spc="-50" dirty="0">
                <a:latin typeface="Arial Black"/>
                <a:cs typeface="Arial Black"/>
              </a:rPr>
              <a:t>в </a:t>
            </a:r>
            <a:r>
              <a:rPr sz="1350" spc="-60" dirty="0">
                <a:latin typeface="Arial Black"/>
                <a:cs typeface="Arial Black"/>
              </a:rPr>
              <a:t>этом</a:t>
            </a:r>
            <a:r>
              <a:rPr sz="1350" spc="-85" dirty="0">
                <a:latin typeface="Arial Black"/>
                <a:cs typeface="Arial Black"/>
              </a:rPr>
              <a:t> </a:t>
            </a:r>
            <a:r>
              <a:rPr sz="1350" spc="-10" dirty="0">
                <a:latin typeface="Arial Black"/>
                <a:cs typeface="Arial Black"/>
              </a:rPr>
              <a:t>удивительном городе.</a:t>
            </a:r>
            <a:endParaRPr sz="13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787" y="333481"/>
            <a:ext cx="2498509" cy="32899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657289" y="315223"/>
            <a:ext cx="2482215" cy="310197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9539" marR="122555" algn="ctr">
              <a:lnSpc>
                <a:spcPts val="1730"/>
              </a:lnSpc>
              <a:spcBef>
                <a:spcPts val="190"/>
              </a:spcBef>
            </a:pPr>
            <a:r>
              <a:rPr sz="1450" spc="-60" dirty="0">
                <a:latin typeface="Arial Black"/>
                <a:cs typeface="Arial Black"/>
              </a:rPr>
              <a:t>Необычный</a:t>
            </a:r>
            <a:r>
              <a:rPr sz="1450" spc="-50" dirty="0">
                <a:latin typeface="Arial Black"/>
                <a:cs typeface="Arial Black"/>
              </a:rPr>
              <a:t> </a:t>
            </a:r>
            <a:r>
              <a:rPr sz="1450" spc="-10" dirty="0">
                <a:latin typeface="Arial Black"/>
                <a:cs typeface="Arial Black"/>
              </a:rPr>
              <a:t>памятник </a:t>
            </a:r>
            <a:r>
              <a:rPr sz="1450" spc="-40" dirty="0">
                <a:latin typeface="Arial Black"/>
                <a:cs typeface="Arial Black"/>
              </a:rPr>
              <a:t>Огурцу</a:t>
            </a:r>
            <a:r>
              <a:rPr sz="1450" spc="-65" dirty="0">
                <a:latin typeface="Arial Black"/>
                <a:cs typeface="Arial Black"/>
              </a:rPr>
              <a:t> </a:t>
            </a:r>
            <a:r>
              <a:rPr sz="1450" spc="-60" dirty="0">
                <a:latin typeface="Arial Black"/>
                <a:cs typeface="Arial Black"/>
              </a:rPr>
              <a:t>находится </a:t>
            </a:r>
            <a:r>
              <a:rPr sz="1450" dirty="0">
                <a:latin typeface="Arial Black"/>
                <a:cs typeface="Arial Black"/>
              </a:rPr>
              <a:t>в </a:t>
            </a:r>
            <a:r>
              <a:rPr sz="1450" spc="-50" dirty="0">
                <a:latin typeface="Arial Black"/>
                <a:cs typeface="Arial Black"/>
              </a:rPr>
              <a:t>городе</a:t>
            </a:r>
            <a:r>
              <a:rPr sz="1450" spc="-80" dirty="0">
                <a:latin typeface="Arial Black"/>
                <a:cs typeface="Arial Black"/>
              </a:rPr>
              <a:t> </a:t>
            </a:r>
            <a:r>
              <a:rPr sz="1450" spc="-10" dirty="0">
                <a:latin typeface="Arial Black"/>
                <a:cs typeface="Arial Black"/>
              </a:rPr>
              <a:t>Луховицы.</a:t>
            </a:r>
            <a:endParaRPr sz="1450">
              <a:latin typeface="Arial Black"/>
              <a:cs typeface="Arial Black"/>
            </a:endParaRPr>
          </a:p>
          <a:p>
            <a:pPr algn="ctr">
              <a:lnSpc>
                <a:spcPts val="1660"/>
              </a:lnSpc>
            </a:pPr>
            <a:r>
              <a:rPr sz="1450" spc="-100" dirty="0">
                <a:latin typeface="Arial Black"/>
                <a:cs typeface="Arial Black"/>
              </a:rPr>
              <a:t>Всегда</a:t>
            </a:r>
            <a:r>
              <a:rPr sz="1450" spc="-80" dirty="0">
                <a:latin typeface="Arial Black"/>
                <a:cs typeface="Arial Black"/>
              </a:rPr>
              <a:t> </a:t>
            </a:r>
            <a:r>
              <a:rPr sz="1450" spc="-10" dirty="0">
                <a:latin typeface="Arial Black"/>
                <a:cs typeface="Arial Black"/>
              </a:rPr>
              <a:t>привлекает</a:t>
            </a:r>
            <a:endParaRPr sz="1450">
              <a:latin typeface="Arial Black"/>
              <a:cs typeface="Arial Black"/>
            </a:endParaRPr>
          </a:p>
          <a:p>
            <a:pPr marL="77470" marR="69850" indent="-635" algn="ctr">
              <a:lnSpc>
                <a:spcPts val="1730"/>
              </a:lnSpc>
              <a:spcBef>
                <a:spcPts val="60"/>
              </a:spcBef>
            </a:pPr>
            <a:r>
              <a:rPr sz="1450" spc="-10" dirty="0">
                <a:latin typeface="Arial Black"/>
                <a:cs typeface="Arial Black"/>
              </a:rPr>
              <a:t>внимание </a:t>
            </a:r>
            <a:r>
              <a:rPr sz="1450" spc="-70" dirty="0">
                <a:latin typeface="Arial Black"/>
                <a:cs typeface="Arial Black"/>
              </a:rPr>
              <a:t>проезжающих</a:t>
            </a:r>
            <a:r>
              <a:rPr sz="1450" spc="-55" dirty="0">
                <a:latin typeface="Arial Black"/>
                <a:cs typeface="Arial Black"/>
              </a:rPr>
              <a:t> </a:t>
            </a:r>
            <a:r>
              <a:rPr sz="1450" dirty="0">
                <a:latin typeface="Arial Black"/>
                <a:cs typeface="Arial Black"/>
              </a:rPr>
              <a:t>и</a:t>
            </a:r>
            <a:r>
              <a:rPr sz="1450" spc="-50" dirty="0">
                <a:latin typeface="Arial Black"/>
                <a:cs typeface="Arial Black"/>
              </a:rPr>
              <a:t> </a:t>
            </a:r>
            <a:r>
              <a:rPr sz="1450" spc="-35" dirty="0">
                <a:latin typeface="Arial Black"/>
                <a:cs typeface="Arial Black"/>
              </a:rPr>
              <a:t>гостей </a:t>
            </a:r>
            <a:r>
              <a:rPr sz="1450" spc="-50" dirty="0">
                <a:latin typeface="Arial Black"/>
                <a:cs typeface="Arial Black"/>
              </a:rPr>
              <a:t>города.</a:t>
            </a:r>
            <a:r>
              <a:rPr sz="1450" spc="-80" dirty="0">
                <a:latin typeface="Arial Black"/>
                <a:cs typeface="Arial Black"/>
              </a:rPr>
              <a:t> </a:t>
            </a:r>
            <a:r>
              <a:rPr sz="1450" spc="-10" dirty="0">
                <a:latin typeface="Arial Black"/>
                <a:cs typeface="Arial Black"/>
              </a:rPr>
              <a:t>Рекомендую </a:t>
            </a:r>
            <a:r>
              <a:rPr sz="1450" spc="-40" dirty="0">
                <a:latin typeface="Arial Black"/>
                <a:cs typeface="Arial Black"/>
              </a:rPr>
              <a:t>посмотреть</a:t>
            </a:r>
            <a:r>
              <a:rPr sz="1450" spc="-60" dirty="0">
                <a:latin typeface="Arial Black"/>
                <a:cs typeface="Arial Black"/>
              </a:rPr>
              <a:t> </a:t>
            </a:r>
            <a:r>
              <a:rPr sz="1450" spc="-80" dirty="0">
                <a:latin typeface="Arial Black"/>
                <a:cs typeface="Arial Black"/>
              </a:rPr>
              <a:t>на</a:t>
            </a:r>
            <a:r>
              <a:rPr sz="1450" spc="-55" dirty="0">
                <a:latin typeface="Arial Black"/>
                <a:cs typeface="Arial Black"/>
              </a:rPr>
              <a:t> </a:t>
            </a:r>
            <a:r>
              <a:rPr sz="1450" spc="-25" dirty="0">
                <a:latin typeface="Arial Black"/>
                <a:cs typeface="Arial Black"/>
              </a:rPr>
              <a:t>это </a:t>
            </a:r>
            <a:r>
              <a:rPr sz="1450" spc="-10" dirty="0">
                <a:latin typeface="Arial Black"/>
                <a:cs typeface="Arial Black"/>
              </a:rPr>
              <a:t>чудо...</a:t>
            </a:r>
            <a:endParaRPr sz="1450">
              <a:latin typeface="Arial Black"/>
              <a:cs typeface="Arial Black"/>
            </a:endParaRPr>
          </a:p>
          <a:p>
            <a:pPr algn="ctr">
              <a:lnSpc>
                <a:spcPts val="1655"/>
              </a:lnSpc>
            </a:pPr>
            <a:r>
              <a:rPr sz="1450" spc="-35" dirty="0">
                <a:latin typeface="Arial Black"/>
                <a:cs typeface="Arial Black"/>
              </a:rPr>
              <a:t>Памятник</a:t>
            </a:r>
            <a:r>
              <a:rPr sz="1450" spc="-45" dirty="0">
                <a:latin typeface="Arial Black"/>
                <a:cs typeface="Arial Black"/>
              </a:rPr>
              <a:t> </a:t>
            </a:r>
            <a:r>
              <a:rPr sz="1450" spc="-60" dirty="0">
                <a:latin typeface="Arial Black"/>
                <a:cs typeface="Arial Black"/>
              </a:rPr>
              <a:t>находится</a:t>
            </a:r>
            <a:r>
              <a:rPr sz="1450" spc="-40" dirty="0">
                <a:latin typeface="Arial Black"/>
                <a:cs typeface="Arial Black"/>
              </a:rPr>
              <a:t> </a:t>
            </a:r>
            <a:r>
              <a:rPr sz="1450" spc="-50" dirty="0">
                <a:latin typeface="Arial Black"/>
                <a:cs typeface="Arial Black"/>
              </a:rPr>
              <a:t>у</a:t>
            </a:r>
            <a:endParaRPr sz="1450">
              <a:latin typeface="Arial Black"/>
              <a:cs typeface="Arial Black"/>
            </a:endParaRPr>
          </a:p>
          <a:p>
            <a:pPr marL="12700" marR="5080" algn="ctr">
              <a:lnSpc>
                <a:spcPts val="1730"/>
              </a:lnSpc>
              <a:spcBef>
                <a:spcPts val="60"/>
              </a:spcBef>
            </a:pPr>
            <a:r>
              <a:rPr sz="1450" spc="-65" dirty="0">
                <a:latin typeface="Arial Black"/>
                <a:cs typeface="Arial Black"/>
              </a:rPr>
              <a:t>проезжей</a:t>
            </a:r>
            <a:r>
              <a:rPr sz="1450" spc="-85" dirty="0">
                <a:latin typeface="Arial Black"/>
                <a:cs typeface="Arial Black"/>
              </a:rPr>
              <a:t> </a:t>
            </a:r>
            <a:r>
              <a:rPr sz="1450" spc="-45" dirty="0">
                <a:latin typeface="Arial Black"/>
                <a:cs typeface="Arial Black"/>
              </a:rPr>
              <a:t>части</a:t>
            </a:r>
            <a:r>
              <a:rPr sz="1450" spc="-80" dirty="0">
                <a:latin typeface="Arial Black"/>
                <a:cs typeface="Arial Black"/>
              </a:rPr>
              <a:t> </a:t>
            </a:r>
            <a:r>
              <a:rPr sz="1450" spc="-10" dirty="0">
                <a:latin typeface="Arial Black"/>
                <a:cs typeface="Arial Black"/>
              </a:rPr>
              <a:t>пешком </a:t>
            </a:r>
            <a:r>
              <a:rPr sz="1450" dirty="0">
                <a:latin typeface="Arial Black"/>
                <a:cs typeface="Arial Black"/>
              </a:rPr>
              <a:t>подойти</a:t>
            </a:r>
            <a:r>
              <a:rPr sz="1450" spc="-90" dirty="0">
                <a:latin typeface="Arial Black"/>
                <a:cs typeface="Arial Black"/>
              </a:rPr>
              <a:t> не</a:t>
            </a:r>
            <a:r>
              <a:rPr sz="1450" spc="-85" dirty="0">
                <a:latin typeface="Arial Black"/>
                <a:cs typeface="Arial Black"/>
              </a:rPr>
              <a:t> </a:t>
            </a:r>
            <a:r>
              <a:rPr sz="1450" spc="-10" dirty="0">
                <a:latin typeface="Arial Black"/>
                <a:cs typeface="Arial Black"/>
              </a:rPr>
              <a:t>удобно, </a:t>
            </a:r>
            <a:r>
              <a:rPr sz="1450" spc="-45" dirty="0">
                <a:latin typeface="Arial Black"/>
                <a:cs typeface="Arial Black"/>
              </a:rPr>
              <a:t>кроме</a:t>
            </a:r>
            <a:r>
              <a:rPr sz="1450" spc="-75" dirty="0">
                <a:latin typeface="Arial Black"/>
                <a:cs typeface="Arial Black"/>
              </a:rPr>
              <a:t> </a:t>
            </a:r>
            <a:r>
              <a:rPr sz="1450" spc="-50" dirty="0">
                <a:latin typeface="Arial Black"/>
                <a:cs typeface="Arial Black"/>
              </a:rPr>
              <a:t>огурца</a:t>
            </a:r>
            <a:r>
              <a:rPr sz="1450" spc="-70" dirty="0">
                <a:latin typeface="Arial Black"/>
                <a:cs typeface="Arial Black"/>
              </a:rPr>
              <a:t> </a:t>
            </a:r>
            <a:r>
              <a:rPr sz="1450" spc="-50" dirty="0">
                <a:latin typeface="Arial Black"/>
                <a:cs typeface="Arial Black"/>
              </a:rPr>
              <a:t>и </a:t>
            </a:r>
            <a:r>
              <a:rPr sz="1450" spc="-65" dirty="0">
                <a:latin typeface="Arial Black"/>
                <a:cs typeface="Arial Black"/>
              </a:rPr>
              <a:t>магазина</a:t>
            </a:r>
            <a:r>
              <a:rPr sz="1450" spc="-80" dirty="0">
                <a:latin typeface="Arial Black"/>
                <a:cs typeface="Arial Black"/>
              </a:rPr>
              <a:t> </a:t>
            </a:r>
            <a:r>
              <a:rPr sz="1450" spc="-25" dirty="0">
                <a:latin typeface="Arial Black"/>
                <a:cs typeface="Arial Black"/>
              </a:rPr>
              <a:t>рядом</a:t>
            </a:r>
            <a:r>
              <a:rPr sz="1450" spc="-80" dirty="0">
                <a:latin typeface="Arial Black"/>
                <a:cs typeface="Arial Black"/>
              </a:rPr>
              <a:t> </a:t>
            </a:r>
            <a:r>
              <a:rPr sz="1450" spc="-10" dirty="0">
                <a:latin typeface="Arial Black"/>
                <a:cs typeface="Arial Black"/>
              </a:rPr>
              <a:t>ничего</a:t>
            </a:r>
            <a:endParaRPr sz="14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673" y="223119"/>
            <a:ext cx="2202884" cy="318512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462313" y="279143"/>
            <a:ext cx="2495550" cy="326644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78460" marR="370840" algn="ctr">
              <a:lnSpc>
                <a:spcPct val="105000"/>
              </a:lnSpc>
              <a:spcBef>
                <a:spcPts val="40"/>
              </a:spcBef>
            </a:pPr>
            <a:r>
              <a:rPr sz="1450" spc="-30" dirty="0">
                <a:latin typeface="Arial Black"/>
                <a:cs typeface="Arial Black"/>
              </a:rPr>
              <a:t>Памятник</a:t>
            </a:r>
            <a:r>
              <a:rPr sz="1450" spc="-80" dirty="0">
                <a:latin typeface="Arial Black"/>
                <a:cs typeface="Arial Black"/>
              </a:rPr>
              <a:t> </a:t>
            </a:r>
            <a:r>
              <a:rPr sz="1450" spc="-45" dirty="0">
                <a:latin typeface="Arial Black"/>
                <a:cs typeface="Arial Black"/>
              </a:rPr>
              <a:t>куской </a:t>
            </a:r>
            <a:r>
              <a:rPr sz="1450" spc="-10" dirty="0">
                <a:latin typeface="Arial Black"/>
                <a:cs typeface="Arial Black"/>
              </a:rPr>
              <a:t>антоновке</a:t>
            </a:r>
            <a:endParaRPr sz="1450">
              <a:latin typeface="Arial Black"/>
              <a:cs typeface="Arial Black"/>
            </a:endParaRPr>
          </a:p>
          <a:p>
            <a:pPr marL="12065" marR="5080" indent="48260" algn="ctr">
              <a:lnSpc>
                <a:spcPct val="105000"/>
              </a:lnSpc>
            </a:pPr>
            <a:r>
              <a:rPr sz="1450" dirty="0">
                <a:latin typeface="Arial Black"/>
                <a:cs typeface="Arial Black"/>
              </a:rPr>
              <a:t>–</a:t>
            </a:r>
            <a:r>
              <a:rPr sz="1450" spc="-75" dirty="0">
                <a:latin typeface="Arial Black"/>
                <a:cs typeface="Arial Black"/>
              </a:rPr>
              <a:t> </a:t>
            </a:r>
            <a:r>
              <a:rPr sz="1450" spc="-70" dirty="0">
                <a:latin typeface="Arial Black"/>
                <a:cs typeface="Arial Black"/>
              </a:rPr>
              <a:t>это</a:t>
            </a:r>
            <a:r>
              <a:rPr sz="1450" spc="-75" dirty="0">
                <a:latin typeface="Arial Black"/>
                <a:cs typeface="Arial Black"/>
              </a:rPr>
              <a:t> </a:t>
            </a:r>
            <a:r>
              <a:rPr sz="1450" spc="-45" dirty="0">
                <a:latin typeface="Arial Black"/>
                <a:cs typeface="Arial Black"/>
              </a:rPr>
              <a:t>гордость</a:t>
            </a:r>
            <a:r>
              <a:rPr sz="1450" spc="-70" dirty="0">
                <a:latin typeface="Arial Black"/>
                <a:cs typeface="Arial Black"/>
              </a:rPr>
              <a:t> </a:t>
            </a:r>
            <a:r>
              <a:rPr sz="1450" spc="-10" dirty="0">
                <a:latin typeface="Arial Black"/>
                <a:cs typeface="Arial Black"/>
              </a:rPr>
              <a:t>города. </a:t>
            </a:r>
            <a:r>
              <a:rPr sz="1450" spc="-45" dirty="0">
                <a:latin typeface="Arial Black"/>
                <a:cs typeface="Arial Black"/>
              </a:rPr>
              <a:t>Любят</a:t>
            </a:r>
            <a:r>
              <a:rPr sz="1450" spc="-85" dirty="0">
                <a:latin typeface="Arial Black"/>
                <a:cs typeface="Arial Black"/>
              </a:rPr>
              <a:t> </a:t>
            </a:r>
            <a:r>
              <a:rPr sz="1450" spc="-70" dirty="0">
                <a:latin typeface="Arial Black"/>
                <a:cs typeface="Arial Black"/>
              </a:rPr>
              <a:t>его</a:t>
            </a:r>
            <a:r>
              <a:rPr sz="1450" spc="-85" dirty="0">
                <a:latin typeface="Arial Black"/>
                <a:cs typeface="Arial Black"/>
              </a:rPr>
              <a:t> </a:t>
            </a:r>
            <a:r>
              <a:rPr sz="1450" spc="-90" dirty="0">
                <a:latin typeface="Arial Black"/>
                <a:cs typeface="Arial Black"/>
              </a:rPr>
              <a:t>не</a:t>
            </a:r>
            <a:r>
              <a:rPr sz="1450" spc="-85" dirty="0">
                <a:latin typeface="Arial Black"/>
                <a:cs typeface="Arial Black"/>
              </a:rPr>
              <a:t> </a:t>
            </a:r>
            <a:r>
              <a:rPr sz="1450" spc="-10" dirty="0">
                <a:latin typeface="Arial Black"/>
                <a:cs typeface="Arial Black"/>
              </a:rPr>
              <a:t>только </a:t>
            </a:r>
            <a:r>
              <a:rPr sz="1450" spc="-70" dirty="0">
                <a:latin typeface="Arial Black"/>
                <a:cs typeface="Arial Black"/>
              </a:rPr>
              <a:t>местные</a:t>
            </a:r>
            <a:r>
              <a:rPr sz="1450" spc="-85" dirty="0">
                <a:latin typeface="Arial Black"/>
                <a:cs typeface="Arial Black"/>
              </a:rPr>
              <a:t> </a:t>
            </a:r>
            <a:r>
              <a:rPr sz="1450" spc="-30" dirty="0">
                <a:latin typeface="Arial Black"/>
                <a:cs typeface="Arial Black"/>
              </a:rPr>
              <a:t>жители,</a:t>
            </a:r>
            <a:r>
              <a:rPr sz="1450" spc="-85" dirty="0">
                <a:latin typeface="Arial Black"/>
                <a:cs typeface="Arial Black"/>
              </a:rPr>
              <a:t> </a:t>
            </a:r>
            <a:r>
              <a:rPr sz="1450" spc="-65" dirty="0">
                <a:latin typeface="Arial Black"/>
                <a:cs typeface="Arial Black"/>
              </a:rPr>
              <a:t>но</a:t>
            </a:r>
            <a:r>
              <a:rPr sz="1450" spc="-80" dirty="0">
                <a:latin typeface="Arial Black"/>
                <a:cs typeface="Arial Black"/>
              </a:rPr>
              <a:t> </a:t>
            </a:r>
            <a:r>
              <a:rPr sz="1450" spc="-50" dirty="0">
                <a:latin typeface="Arial Black"/>
                <a:cs typeface="Arial Black"/>
              </a:rPr>
              <a:t>и </a:t>
            </a:r>
            <a:r>
              <a:rPr sz="1450" spc="-10" dirty="0">
                <a:latin typeface="Arial Black"/>
                <a:cs typeface="Arial Black"/>
              </a:rPr>
              <a:t>приезжие путешественники, </a:t>
            </a:r>
            <a:r>
              <a:rPr sz="1450" spc="-40" dirty="0">
                <a:latin typeface="Arial Black"/>
                <a:cs typeface="Arial Black"/>
              </a:rPr>
              <a:t>которые</a:t>
            </a:r>
            <a:r>
              <a:rPr sz="1450" spc="-90" dirty="0">
                <a:latin typeface="Arial Black"/>
                <a:cs typeface="Arial Black"/>
              </a:rPr>
              <a:t> </a:t>
            </a:r>
            <a:r>
              <a:rPr sz="1450" spc="50" dirty="0">
                <a:latin typeface="Arial Black"/>
                <a:cs typeface="Arial Black"/>
              </a:rPr>
              <a:t>в</a:t>
            </a:r>
            <a:r>
              <a:rPr sz="1450" spc="-85" dirty="0">
                <a:latin typeface="Arial Black"/>
                <a:cs typeface="Arial Black"/>
              </a:rPr>
              <a:t> </a:t>
            </a:r>
            <a:r>
              <a:rPr sz="1450" spc="-50" dirty="0">
                <a:latin typeface="Arial Black"/>
                <a:cs typeface="Arial Black"/>
              </a:rPr>
              <a:t>обязательном </a:t>
            </a:r>
            <a:r>
              <a:rPr sz="1450" spc="-40" dirty="0">
                <a:latin typeface="Arial Black"/>
                <a:cs typeface="Arial Black"/>
              </a:rPr>
              <a:t>порядке</a:t>
            </a:r>
            <a:r>
              <a:rPr sz="1450" spc="-60" dirty="0">
                <a:latin typeface="Arial Black"/>
                <a:cs typeface="Arial Black"/>
              </a:rPr>
              <a:t> </a:t>
            </a:r>
            <a:r>
              <a:rPr sz="1450" spc="-65" dirty="0">
                <a:latin typeface="Arial Black"/>
                <a:cs typeface="Arial Black"/>
              </a:rPr>
              <a:t>посещают</a:t>
            </a:r>
            <a:r>
              <a:rPr sz="1450" spc="-55" dirty="0">
                <a:latin typeface="Arial Black"/>
                <a:cs typeface="Arial Black"/>
              </a:rPr>
              <a:t> </a:t>
            </a:r>
            <a:r>
              <a:rPr sz="1450" spc="-25" dirty="0">
                <a:latin typeface="Arial Black"/>
                <a:cs typeface="Arial Black"/>
              </a:rPr>
              <a:t>эту </a:t>
            </a:r>
            <a:r>
              <a:rPr sz="1450" spc="-30" dirty="0">
                <a:latin typeface="Arial Black"/>
                <a:cs typeface="Arial Black"/>
              </a:rPr>
              <a:t>достопримечательность </a:t>
            </a:r>
            <a:r>
              <a:rPr sz="1450" dirty="0">
                <a:latin typeface="Arial Black"/>
                <a:cs typeface="Arial Black"/>
              </a:rPr>
              <a:t>и</a:t>
            </a:r>
            <a:r>
              <a:rPr sz="1450" spc="-85" dirty="0">
                <a:latin typeface="Arial Black"/>
                <a:cs typeface="Arial Black"/>
              </a:rPr>
              <a:t> </a:t>
            </a:r>
            <a:r>
              <a:rPr sz="1450" spc="-35" dirty="0">
                <a:latin typeface="Arial Black"/>
                <a:cs typeface="Arial Black"/>
              </a:rPr>
              <a:t>увозят</a:t>
            </a:r>
            <a:r>
              <a:rPr sz="1450" spc="-85" dirty="0">
                <a:latin typeface="Arial Black"/>
                <a:cs typeface="Arial Black"/>
              </a:rPr>
              <a:t> </a:t>
            </a:r>
            <a:r>
              <a:rPr sz="1450" spc="-220" dirty="0">
                <a:latin typeface="Arial Black"/>
                <a:cs typeface="Arial Black"/>
              </a:rPr>
              <a:t>с</a:t>
            </a:r>
            <a:r>
              <a:rPr sz="1450" spc="-80" dirty="0">
                <a:latin typeface="Arial Black"/>
                <a:cs typeface="Arial Black"/>
              </a:rPr>
              <a:t> </a:t>
            </a:r>
            <a:r>
              <a:rPr sz="1450" spc="-70" dirty="0">
                <a:latin typeface="Arial Black"/>
                <a:cs typeface="Arial Black"/>
              </a:rPr>
              <a:t>собой</a:t>
            </a:r>
            <a:r>
              <a:rPr sz="1450" spc="-85" dirty="0">
                <a:latin typeface="Arial Black"/>
                <a:cs typeface="Arial Black"/>
              </a:rPr>
              <a:t> </a:t>
            </a:r>
            <a:r>
              <a:rPr sz="1450" spc="-25" dirty="0">
                <a:latin typeface="Arial Black"/>
                <a:cs typeface="Arial Black"/>
              </a:rPr>
              <a:t>не </a:t>
            </a:r>
            <a:r>
              <a:rPr sz="1450" spc="-30" dirty="0">
                <a:latin typeface="Arial Black"/>
                <a:cs typeface="Arial Black"/>
              </a:rPr>
              <a:t>только</a:t>
            </a:r>
            <a:r>
              <a:rPr sz="1450" spc="-75" dirty="0">
                <a:latin typeface="Arial Black"/>
                <a:cs typeface="Arial Black"/>
              </a:rPr>
              <a:t> </a:t>
            </a:r>
            <a:r>
              <a:rPr sz="1450" spc="-10" dirty="0">
                <a:latin typeface="Arial Black"/>
                <a:cs typeface="Arial Black"/>
              </a:rPr>
              <a:t>памятные </a:t>
            </a:r>
            <a:r>
              <a:rPr sz="1450" spc="-75" dirty="0">
                <a:latin typeface="Arial Black"/>
                <a:cs typeface="Arial Black"/>
              </a:rPr>
              <a:t>фотографии,</a:t>
            </a:r>
            <a:r>
              <a:rPr sz="1450" spc="-70" dirty="0">
                <a:latin typeface="Arial Black"/>
                <a:cs typeface="Arial Black"/>
              </a:rPr>
              <a:t> </a:t>
            </a:r>
            <a:r>
              <a:rPr sz="1450" spc="-65" dirty="0">
                <a:latin typeface="Arial Black"/>
                <a:cs typeface="Arial Black"/>
              </a:rPr>
              <a:t>но </a:t>
            </a:r>
            <a:r>
              <a:rPr sz="1450" dirty="0">
                <a:latin typeface="Arial Black"/>
                <a:cs typeface="Arial Black"/>
              </a:rPr>
              <a:t>и</a:t>
            </a:r>
            <a:r>
              <a:rPr sz="1450" spc="-65" dirty="0">
                <a:latin typeface="Arial Black"/>
                <a:cs typeface="Arial Black"/>
              </a:rPr>
              <a:t> </a:t>
            </a:r>
            <a:r>
              <a:rPr sz="1450" spc="-20" dirty="0">
                <a:latin typeface="Arial Black"/>
                <a:cs typeface="Arial Black"/>
              </a:rPr>
              <a:t>массу </a:t>
            </a:r>
            <a:r>
              <a:rPr sz="1450" spc="-40" dirty="0">
                <a:latin typeface="Arial Black"/>
                <a:cs typeface="Arial Black"/>
              </a:rPr>
              <a:t>ярких</a:t>
            </a:r>
            <a:r>
              <a:rPr sz="1450" spc="-80" dirty="0">
                <a:latin typeface="Arial Black"/>
                <a:cs typeface="Arial Black"/>
              </a:rPr>
              <a:t> </a:t>
            </a:r>
            <a:r>
              <a:rPr sz="1450" spc="-10" dirty="0">
                <a:latin typeface="Arial Black"/>
                <a:cs typeface="Arial Black"/>
              </a:rPr>
              <a:t>впечатлений.</a:t>
            </a:r>
            <a:endParaRPr sz="14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7536" y="599541"/>
            <a:ext cx="4662805" cy="2543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690" marR="52069" algn="ctr">
              <a:lnSpc>
                <a:spcPct val="114700"/>
              </a:lnSpc>
              <a:spcBef>
                <a:spcPts val="100"/>
              </a:spcBef>
            </a:pPr>
            <a:r>
              <a:rPr sz="1800" spc="-120" dirty="0">
                <a:solidFill>
                  <a:srgbClr val="FFFFFF"/>
                </a:solidFill>
                <a:latin typeface="Arial Black"/>
                <a:cs typeface="Arial Black"/>
              </a:rPr>
              <a:t>Цель:</a:t>
            </a:r>
            <a:r>
              <a:rPr sz="1800" spc="-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spc="-85" dirty="0">
                <a:solidFill>
                  <a:srgbClr val="FFFFFF"/>
                </a:solidFill>
                <a:latin typeface="Arial Black"/>
                <a:cs typeface="Arial Black"/>
              </a:rPr>
              <a:t>Продолжать</a:t>
            </a:r>
            <a:r>
              <a:rPr sz="1800" spc="-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spc="-70" dirty="0">
                <a:solidFill>
                  <a:srgbClr val="FFFFFF"/>
                </a:solidFill>
                <a:latin typeface="Arial Black"/>
                <a:cs typeface="Arial Black"/>
              </a:rPr>
              <a:t>знакомить</a:t>
            </a:r>
            <a:r>
              <a:rPr sz="1800" spc="-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Arial Black"/>
                <a:cs typeface="Arial Black"/>
              </a:rPr>
              <a:t>детей</a:t>
            </a:r>
            <a:r>
              <a:rPr sz="1800" spc="-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spc="-340" dirty="0">
                <a:solidFill>
                  <a:srgbClr val="FFFFFF"/>
                </a:solidFill>
                <a:latin typeface="Arial Black"/>
                <a:cs typeface="Arial Black"/>
              </a:rPr>
              <a:t>с </a:t>
            </a:r>
            <a:r>
              <a:rPr sz="1800" spc="-90" dirty="0">
                <a:solidFill>
                  <a:srgbClr val="FFFFFF"/>
                </a:solidFill>
                <a:latin typeface="Arial Black"/>
                <a:cs typeface="Arial Black"/>
              </a:rPr>
              <a:t>необычными</a:t>
            </a:r>
            <a:r>
              <a:rPr sz="1800" spc="-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Arial Black"/>
                <a:cs typeface="Arial Black"/>
              </a:rPr>
              <a:t>памятниками</a:t>
            </a:r>
            <a:r>
              <a:rPr sz="1800" spc="-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Black"/>
                <a:cs typeface="Arial Black"/>
              </a:rPr>
              <a:t>России, </a:t>
            </a:r>
            <a:r>
              <a:rPr sz="1800" spc="-90" dirty="0">
                <a:solidFill>
                  <a:srgbClr val="FFFFFF"/>
                </a:solidFill>
                <a:latin typeface="Arial Black"/>
                <a:cs typeface="Arial Black"/>
              </a:rPr>
              <a:t>их</a:t>
            </a:r>
            <a:r>
              <a:rPr sz="1800"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spc="-70" dirty="0">
                <a:solidFill>
                  <a:srgbClr val="FFFFFF"/>
                </a:solidFill>
                <a:latin typeface="Arial Black"/>
                <a:cs typeface="Arial Black"/>
              </a:rPr>
              <a:t>историей</a:t>
            </a:r>
            <a:r>
              <a:rPr sz="1800" spc="-1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Black"/>
                <a:cs typeface="Arial Black"/>
              </a:rPr>
              <a:t>возникновения.</a:t>
            </a:r>
            <a:endParaRPr sz="1800">
              <a:latin typeface="Arial Black"/>
              <a:cs typeface="Arial Black"/>
            </a:endParaRPr>
          </a:p>
          <a:p>
            <a:pPr marL="12700" marR="5080" algn="ctr">
              <a:lnSpc>
                <a:spcPct val="114700"/>
              </a:lnSpc>
            </a:pPr>
            <a:r>
              <a:rPr sz="1800" spc="-70" dirty="0">
                <a:solidFill>
                  <a:srgbClr val="FFFFFF"/>
                </a:solidFill>
                <a:latin typeface="Arial Black"/>
                <a:cs typeface="Arial Black"/>
              </a:rPr>
              <a:t>Задачи:</a:t>
            </a:r>
            <a:r>
              <a:rPr sz="1800"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spc="-55" dirty="0">
                <a:solidFill>
                  <a:srgbClr val="FFFFFF"/>
                </a:solidFill>
                <a:latin typeface="Arial Black"/>
                <a:cs typeface="Arial Black"/>
              </a:rPr>
              <a:t>Формировать</a:t>
            </a:r>
            <a:r>
              <a:rPr sz="1800" spc="-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spc="-135" dirty="0">
                <a:solidFill>
                  <a:srgbClr val="FFFFFF"/>
                </a:solidFill>
                <a:latin typeface="Arial Black"/>
                <a:cs typeface="Arial Black"/>
              </a:rPr>
              <a:t>более</a:t>
            </a:r>
            <a:r>
              <a:rPr sz="1800" spc="-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spc="-114" dirty="0">
                <a:solidFill>
                  <a:srgbClr val="FFFFFF"/>
                </a:solidFill>
                <a:latin typeface="Arial Black"/>
                <a:cs typeface="Arial Black"/>
              </a:rPr>
              <a:t>полные</a:t>
            </a:r>
            <a:r>
              <a:rPr sz="1800" spc="-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Arial Black"/>
                <a:cs typeface="Arial Black"/>
              </a:rPr>
              <a:t>и </a:t>
            </a:r>
            <a:r>
              <a:rPr sz="1800" spc="-75" dirty="0">
                <a:solidFill>
                  <a:srgbClr val="FFFFFF"/>
                </a:solidFill>
                <a:latin typeface="Arial Black"/>
                <a:cs typeface="Arial Black"/>
              </a:rPr>
              <a:t>точные</a:t>
            </a:r>
            <a:r>
              <a:rPr sz="1800" spc="-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spc="-90" dirty="0">
                <a:solidFill>
                  <a:srgbClr val="FFFFFF"/>
                </a:solidFill>
                <a:latin typeface="Arial Black"/>
                <a:cs typeface="Arial Black"/>
              </a:rPr>
              <a:t>представления</a:t>
            </a:r>
            <a:r>
              <a:rPr sz="1800" spc="-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spc="-105" dirty="0">
                <a:solidFill>
                  <a:srgbClr val="FFFFFF"/>
                </a:solidFill>
                <a:latin typeface="Arial Black"/>
                <a:cs typeface="Arial Black"/>
              </a:rPr>
              <a:t>о</a:t>
            </a:r>
            <a:r>
              <a:rPr sz="1800" spc="-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Black"/>
                <a:cs typeface="Arial Black"/>
              </a:rPr>
              <a:t>необычных </a:t>
            </a:r>
            <a:r>
              <a:rPr sz="1800" spc="-70" dirty="0">
                <a:solidFill>
                  <a:srgbClr val="FFFFFF"/>
                </a:solidFill>
                <a:latin typeface="Arial Black"/>
                <a:cs typeface="Arial Black"/>
              </a:rPr>
              <a:t>памятниках </a:t>
            </a:r>
            <a:r>
              <a:rPr sz="1800" spc="-10" dirty="0">
                <a:solidFill>
                  <a:srgbClr val="FFFFFF"/>
                </a:solidFill>
                <a:latin typeface="Arial Black"/>
                <a:cs typeface="Arial Black"/>
              </a:rPr>
              <a:t>России.</a:t>
            </a:r>
            <a:endParaRPr sz="1800">
              <a:latin typeface="Arial Black"/>
              <a:cs typeface="Arial Black"/>
            </a:endParaRPr>
          </a:p>
          <a:p>
            <a:pPr marL="243204" marR="235585" algn="ctr">
              <a:lnSpc>
                <a:spcPct val="114700"/>
              </a:lnSpc>
            </a:pPr>
            <a:r>
              <a:rPr sz="1800" spc="-70" dirty="0">
                <a:solidFill>
                  <a:srgbClr val="FFFFFF"/>
                </a:solidFill>
                <a:latin typeface="Arial Black"/>
                <a:cs typeface="Arial Black"/>
              </a:rPr>
              <a:t>Развивать </a:t>
            </a:r>
            <a:r>
              <a:rPr sz="1800" spc="-50" dirty="0">
                <a:solidFill>
                  <a:srgbClr val="FFFFFF"/>
                </a:solidFill>
                <a:latin typeface="Arial Black"/>
                <a:cs typeface="Arial Black"/>
              </a:rPr>
              <a:t>любознательность, </a:t>
            </a:r>
            <a:r>
              <a:rPr sz="1800" spc="-105" dirty="0">
                <a:solidFill>
                  <a:srgbClr val="FFFFFF"/>
                </a:solidFill>
                <a:latin typeface="Arial Black"/>
                <a:cs typeface="Arial Black"/>
              </a:rPr>
              <a:t>интерес</a:t>
            </a:r>
            <a:r>
              <a:rPr sz="1800"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dirty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sz="1800"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spc="-105" dirty="0">
                <a:solidFill>
                  <a:srgbClr val="FFFFFF"/>
                </a:solidFill>
                <a:latin typeface="Arial Black"/>
                <a:cs typeface="Arial Black"/>
              </a:rPr>
              <a:t>стремление</a:t>
            </a:r>
            <a:r>
              <a:rPr sz="1800"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spc="-55" dirty="0">
                <a:solidFill>
                  <a:srgbClr val="FFFFFF"/>
                </a:solidFill>
                <a:latin typeface="Arial Black"/>
                <a:cs typeface="Arial Black"/>
              </a:rPr>
              <a:t>к</a:t>
            </a:r>
            <a:r>
              <a:rPr sz="1800"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spc="-95" dirty="0">
                <a:solidFill>
                  <a:srgbClr val="FFFFFF"/>
                </a:solidFill>
                <a:latin typeface="Arial Black"/>
                <a:cs typeface="Arial Black"/>
              </a:rPr>
              <a:t>познанию</a:t>
            </a:r>
            <a:endParaRPr sz="18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pc="-140" dirty="0"/>
              <a:t>Благодарю</a:t>
            </a:r>
            <a:r>
              <a:rPr spc="-145" dirty="0"/>
              <a:t> </a:t>
            </a:r>
            <a:r>
              <a:rPr spc="-215" dirty="0"/>
              <a:t>за</a:t>
            </a:r>
            <a:r>
              <a:rPr spc="-140" dirty="0"/>
              <a:t> </a:t>
            </a:r>
            <a:r>
              <a:rPr spc="-35" dirty="0"/>
              <a:t>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300</Words>
  <Application>Microsoft Office PowerPoint</Application>
  <PresentationFormat>Произвольный</PresentationFormat>
  <Paragraphs>27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 Black</vt:lpstr>
      <vt:lpstr>Arial Narrow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Добавить основной текст</dc:title>
  <dc:creator>Faina Sukonnikova</dc:creator>
  <cp:keywords>DAE9GsxAnFM,BAEcYQIDVXQ</cp:keywords>
  <cp:lastModifiedBy>Екатерина Чернова</cp:lastModifiedBy>
  <cp:revision>1</cp:revision>
  <dcterms:created xsi:type="dcterms:W3CDTF">2025-03-30T18:00:09Z</dcterms:created>
  <dcterms:modified xsi:type="dcterms:W3CDTF">2025-03-30T18:24:46Z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2022-04-18T00:00:00Z</vt:filetime>
  </property>
  <property fmtid="{D5CDD505-2E9C-101B-9397-08002B2CF9AE}" pid="3" name="Creator">
    <vt:lpwstr>Canva</vt:lpwstr>
  </property>
  <property fmtid="{D5CDD505-2E9C-101B-9397-08002B2CF9AE}" pid="4" name="LastSaved">
    <vt:filetime>2025-03-30T00:00:00Z</vt:filetime>
  </property>
  <property fmtid="{D5CDD505-2E9C-101B-9397-08002B2CF9AE}" pid="5" name="Producer">
    <vt:lpwstr>3-Heights(TM) PDF Security Shell 4.8.25.2 (http://www.pdf-tools.com)</vt:lpwstr>
  </property>
</Properties>
</file>